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65" r:id="rId4"/>
    <p:sldId id="267" r:id="rId5"/>
    <p:sldId id="264" r:id="rId6"/>
    <p:sldId id="271" r:id="rId7"/>
    <p:sldId id="266" r:id="rId8"/>
    <p:sldId id="273" r:id="rId9"/>
    <p:sldId id="263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5CE8A1-B9D5-DA7F-DDB7-D1759ADAE0C0}" v="1112" dt="2023-08-31T20:39:18.6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ze, Shelly N." userId="be430377-43e3-4629-8b98-dce0fef3baea" providerId="ADAL" clId="{107A1DC3-1BD0-408F-A270-3350727077E6}"/>
    <pc:docChg chg="modSld">
      <pc:chgData name="Mize, Shelly N." userId="be430377-43e3-4629-8b98-dce0fef3baea" providerId="ADAL" clId="{107A1DC3-1BD0-408F-A270-3350727077E6}" dt="2023-09-01T20:32:40.630" v="1" actId="1076"/>
      <pc:docMkLst>
        <pc:docMk/>
      </pc:docMkLst>
      <pc:sldChg chg="modSp mod">
        <pc:chgData name="Mize, Shelly N." userId="be430377-43e3-4629-8b98-dce0fef3baea" providerId="ADAL" clId="{107A1DC3-1BD0-408F-A270-3350727077E6}" dt="2023-09-01T20:32:40.630" v="1" actId="1076"/>
        <pc:sldMkLst>
          <pc:docMk/>
          <pc:sldMk cId="830438374" sldId="263"/>
        </pc:sldMkLst>
        <pc:spChg chg="mod">
          <ac:chgData name="Mize, Shelly N." userId="be430377-43e3-4629-8b98-dce0fef3baea" providerId="ADAL" clId="{107A1DC3-1BD0-408F-A270-3350727077E6}" dt="2023-09-01T20:32:40.630" v="1" actId="1076"/>
          <ac:spMkLst>
            <pc:docMk/>
            <pc:sldMk cId="830438374" sldId="263"/>
            <ac:spMk id="3" creationId="{4893E944-8305-A17E-1B99-E96F21C854F9}"/>
          </ac:spMkLst>
        </pc:sp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227E06-2371-4CB0-9201-55EE7E77B28F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A121FD9-0DD0-47C8-9874-78F8D5D06953}">
      <dgm:prSet/>
      <dgm:spPr/>
      <dgm:t>
        <a:bodyPr/>
        <a:lstStyle/>
        <a:p>
          <a:r>
            <a:rPr lang="en-US"/>
            <a:t>We hold monthly events for veterans and their families </a:t>
          </a:r>
        </a:p>
      </dgm:t>
    </dgm:pt>
    <dgm:pt modelId="{2EA0D2C9-2215-413F-BFE0-B24861765934}" type="parTrans" cxnId="{E506B8A6-8488-415D-B04C-11DA38B9E656}">
      <dgm:prSet/>
      <dgm:spPr/>
      <dgm:t>
        <a:bodyPr/>
        <a:lstStyle/>
        <a:p>
          <a:endParaRPr lang="en-US"/>
        </a:p>
      </dgm:t>
    </dgm:pt>
    <dgm:pt modelId="{8043C588-0784-401D-A584-0F907BE9F6A3}" type="sibTrans" cxnId="{E506B8A6-8488-415D-B04C-11DA38B9E656}">
      <dgm:prSet/>
      <dgm:spPr/>
      <dgm:t>
        <a:bodyPr/>
        <a:lstStyle/>
        <a:p>
          <a:endParaRPr lang="en-US"/>
        </a:p>
      </dgm:t>
    </dgm:pt>
    <dgm:pt modelId="{BB33FD61-F6ED-47A9-8CB5-71E2D63C02DA}">
      <dgm:prSet/>
      <dgm:spPr/>
      <dgm:t>
        <a:bodyPr/>
        <a:lstStyle/>
        <a:p>
          <a:r>
            <a:rPr lang="en-US"/>
            <a:t>Host monthly healing and talking circles at different agencies for veterans and their families</a:t>
          </a:r>
        </a:p>
      </dgm:t>
    </dgm:pt>
    <dgm:pt modelId="{F6800A5F-8561-4EB5-B59A-1312BB9D0C67}" type="parTrans" cxnId="{C0F459A2-C387-4C1C-91B9-D55255AC8C22}">
      <dgm:prSet/>
      <dgm:spPr/>
      <dgm:t>
        <a:bodyPr/>
        <a:lstStyle/>
        <a:p>
          <a:endParaRPr lang="en-US"/>
        </a:p>
      </dgm:t>
    </dgm:pt>
    <dgm:pt modelId="{22BFF493-6109-4D0C-AED2-7A87E6160BA2}" type="sibTrans" cxnId="{C0F459A2-C387-4C1C-91B9-D55255AC8C22}">
      <dgm:prSet/>
      <dgm:spPr/>
      <dgm:t>
        <a:bodyPr/>
        <a:lstStyle/>
        <a:p>
          <a:endParaRPr lang="en-US"/>
        </a:p>
      </dgm:t>
    </dgm:pt>
    <dgm:pt modelId="{3E6A8D96-680C-4F12-B2F8-378B61537F32}">
      <dgm:prSet/>
      <dgm:spPr/>
      <dgm:t>
        <a:bodyPr/>
        <a:lstStyle/>
        <a:p>
          <a:r>
            <a:rPr lang="en-US"/>
            <a:t>Provide education on Alcohol misuse within veterans and their family members</a:t>
          </a:r>
        </a:p>
      </dgm:t>
    </dgm:pt>
    <dgm:pt modelId="{DFD83917-DC06-4C5A-8BCA-808604A8C84C}" type="parTrans" cxnId="{AF961164-5DF2-4666-BB22-786AA8D8E5C1}">
      <dgm:prSet/>
      <dgm:spPr/>
      <dgm:t>
        <a:bodyPr/>
        <a:lstStyle/>
        <a:p>
          <a:endParaRPr lang="en-US"/>
        </a:p>
      </dgm:t>
    </dgm:pt>
    <dgm:pt modelId="{D5BD9F5A-1A8A-49DD-9CFB-E35E38A1A797}" type="sibTrans" cxnId="{AF961164-5DF2-4666-BB22-786AA8D8E5C1}">
      <dgm:prSet/>
      <dgm:spPr/>
      <dgm:t>
        <a:bodyPr/>
        <a:lstStyle/>
        <a:p>
          <a:endParaRPr lang="en-US"/>
        </a:p>
      </dgm:t>
    </dgm:pt>
    <dgm:pt modelId="{C418A869-C42B-4E45-953B-A4B1EBE76431}">
      <dgm:prSet/>
      <dgm:spPr/>
      <dgm:t>
        <a:bodyPr/>
        <a:lstStyle/>
        <a:p>
          <a:r>
            <a:rPr lang="en-US"/>
            <a:t>Provide veterans and their families with the needed contact information and resources regarding their needs </a:t>
          </a:r>
        </a:p>
      </dgm:t>
    </dgm:pt>
    <dgm:pt modelId="{D5D94C31-A695-4B25-8C5C-3BA8B7ADE4D7}" type="parTrans" cxnId="{B0C08287-C372-489A-9428-B39A79996529}">
      <dgm:prSet/>
      <dgm:spPr/>
      <dgm:t>
        <a:bodyPr/>
        <a:lstStyle/>
        <a:p>
          <a:endParaRPr lang="en-US"/>
        </a:p>
      </dgm:t>
    </dgm:pt>
    <dgm:pt modelId="{8490112B-F8AE-4052-AF32-7798F55E1C0D}" type="sibTrans" cxnId="{B0C08287-C372-489A-9428-B39A79996529}">
      <dgm:prSet/>
      <dgm:spPr/>
      <dgm:t>
        <a:bodyPr/>
        <a:lstStyle/>
        <a:p>
          <a:endParaRPr lang="en-US"/>
        </a:p>
      </dgm:t>
    </dgm:pt>
    <dgm:pt modelId="{0286578C-AFF5-46DE-BF68-0D5C78446C37}">
      <dgm:prSet/>
      <dgm:spPr/>
      <dgm:t>
        <a:bodyPr/>
        <a:lstStyle/>
        <a:p>
          <a:r>
            <a:rPr lang="en-US"/>
            <a:t>Assist homeless veterans and their children with finding housing opportunities </a:t>
          </a:r>
        </a:p>
      </dgm:t>
    </dgm:pt>
    <dgm:pt modelId="{6B64F02B-3170-4BD7-9A11-C72C055D73B9}" type="parTrans" cxnId="{F5A5042B-570D-4F71-8143-1BE60484B4EE}">
      <dgm:prSet/>
      <dgm:spPr/>
      <dgm:t>
        <a:bodyPr/>
        <a:lstStyle/>
        <a:p>
          <a:endParaRPr lang="en-US"/>
        </a:p>
      </dgm:t>
    </dgm:pt>
    <dgm:pt modelId="{4960C14C-FB54-48F8-A122-622ACEEADA4A}" type="sibTrans" cxnId="{F5A5042B-570D-4F71-8143-1BE60484B4EE}">
      <dgm:prSet/>
      <dgm:spPr/>
      <dgm:t>
        <a:bodyPr/>
        <a:lstStyle/>
        <a:p>
          <a:endParaRPr lang="en-US"/>
        </a:p>
      </dgm:t>
    </dgm:pt>
    <dgm:pt modelId="{5B71190C-C84C-4DAD-8426-1502F239B9DF}" type="pres">
      <dgm:prSet presAssocID="{9F227E06-2371-4CB0-9201-55EE7E77B28F}" presName="outerComposite" presStyleCnt="0">
        <dgm:presLayoutVars>
          <dgm:chMax val="5"/>
          <dgm:dir/>
          <dgm:resizeHandles val="exact"/>
        </dgm:presLayoutVars>
      </dgm:prSet>
      <dgm:spPr/>
    </dgm:pt>
    <dgm:pt modelId="{E662FFC7-F37C-41FA-B5C5-EE187496757C}" type="pres">
      <dgm:prSet presAssocID="{9F227E06-2371-4CB0-9201-55EE7E77B28F}" presName="dummyMaxCanvas" presStyleCnt="0">
        <dgm:presLayoutVars/>
      </dgm:prSet>
      <dgm:spPr/>
    </dgm:pt>
    <dgm:pt modelId="{372136A9-2EAB-4857-B0D8-98CE75966F2B}" type="pres">
      <dgm:prSet presAssocID="{9F227E06-2371-4CB0-9201-55EE7E77B28F}" presName="FiveNodes_1" presStyleLbl="node1" presStyleIdx="0" presStyleCnt="5">
        <dgm:presLayoutVars>
          <dgm:bulletEnabled val="1"/>
        </dgm:presLayoutVars>
      </dgm:prSet>
      <dgm:spPr/>
    </dgm:pt>
    <dgm:pt modelId="{303399BF-B058-424B-8F56-FD1CB9DAFCBF}" type="pres">
      <dgm:prSet presAssocID="{9F227E06-2371-4CB0-9201-55EE7E77B28F}" presName="FiveNodes_2" presStyleLbl="node1" presStyleIdx="1" presStyleCnt="5">
        <dgm:presLayoutVars>
          <dgm:bulletEnabled val="1"/>
        </dgm:presLayoutVars>
      </dgm:prSet>
      <dgm:spPr/>
    </dgm:pt>
    <dgm:pt modelId="{C47A2976-D870-4D07-B88A-6F1ADABCD60F}" type="pres">
      <dgm:prSet presAssocID="{9F227E06-2371-4CB0-9201-55EE7E77B28F}" presName="FiveNodes_3" presStyleLbl="node1" presStyleIdx="2" presStyleCnt="5">
        <dgm:presLayoutVars>
          <dgm:bulletEnabled val="1"/>
        </dgm:presLayoutVars>
      </dgm:prSet>
      <dgm:spPr/>
    </dgm:pt>
    <dgm:pt modelId="{B53E96BE-5BA0-4B2A-9F41-A68889861382}" type="pres">
      <dgm:prSet presAssocID="{9F227E06-2371-4CB0-9201-55EE7E77B28F}" presName="FiveNodes_4" presStyleLbl="node1" presStyleIdx="3" presStyleCnt="5">
        <dgm:presLayoutVars>
          <dgm:bulletEnabled val="1"/>
        </dgm:presLayoutVars>
      </dgm:prSet>
      <dgm:spPr/>
    </dgm:pt>
    <dgm:pt modelId="{15A504FE-C5F8-4446-ADEA-9190385F89D6}" type="pres">
      <dgm:prSet presAssocID="{9F227E06-2371-4CB0-9201-55EE7E77B28F}" presName="FiveNodes_5" presStyleLbl="node1" presStyleIdx="4" presStyleCnt="5">
        <dgm:presLayoutVars>
          <dgm:bulletEnabled val="1"/>
        </dgm:presLayoutVars>
      </dgm:prSet>
      <dgm:spPr/>
    </dgm:pt>
    <dgm:pt modelId="{C58C0B1C-53E0-45A6-A4D1-B15FDAF15011}" type="pres">
      <dgm:prSet presAssocID="{9F227E06-2371-4CB0-9201-55EE7E77B28F}" presName="FiveConn_1-2" presStyleLbl="fgAccFollowNode1" presStyleIdx="0" presStyleCnt="4">
        <dgm:presLayoutVars>
          <dgm:bulletEnabled val="1"/>
        </dgm:presLayoutVars>
      </dgm:prSet>
      <dgm:spPr/>
    </dgm:pt>
    <dgm:pt modelId="{B7F3361A-E5A8-44B7-8564-8EC233DAA2FA}" type="pres">
      <dgm:prSet presAssocID="{9F227E06-2371-4CB0-9201-55EE7E77B28F}" presName="FiveConn_2-3" presStyleLbl="fgAccFollowNode1" presStyleIdx="1" presStyleCnt="4">
        <dgm:presLayoutVars>
          <dgm:bulletEnabled val="1"/>
        </dgm:presLayoutVars>
      </dgm:prSet>
      <dgm:spPr/>
    </dgm:pt>
    <dgm:pt modelId="{42D44CCB-6629-44FB-BAF1-9E15F63E6D8E}" type="pres">
      <dgm:prSet presAssocID="{9F227E06-2371-4CB0-9201-55EE7E77B28F}" presName="FiveConn_3-4" presStyleLbl="fgAccFollowNode1" presStyleIdx="2" presStyleCnt="4">
        <dgm:presLayoutVars>
          <dgm:bulletEnabled val="1"/>
        </dgm:presLayoutVars>
      </dgm:prSet>
      <dgm:spPr/>
    </dgm:pt>
    <dgm:pt modelId="{71598932-B200-4343-AC56-4234C1EAE57A}" type="pres">
      <dgm:prSet presAssocID="{9F227E06-2371-4CB0-9201-55EE7E77B28F}" presName="FiveConn_4-5" presStyleLbl="fgAccFollowNode1" presStyleIdx="3" presStyleCnt="4">
        <dgm:presLayoutVars>
          <dgm:bulletEnabled val="1"/>
        </dgm:presLayoutVars>
      </dgm:prSet>
      <dgm:spPr/>
    </dgm:pt>
    <dgm:pt modelId="{3FB34538-699C-4926-8433-86A6DCB8A100}" type="pres">
      <dgm:prSet presAssocID="{9F227E06-2371-4CB0-9201-55EE7E77B28F}" presName="FiveNodes_1_text" presStyleLbl="node1" presStyleIdx="4" presStyleCnt="5">
        <dgm:presLayoutVars>
          <dgm:bulletEnabled val="1"/>
        </dgm:presLayoutVars>
      </dgm:prSet>
      <dgm:spPr/>
    </dgm:pt>
    <dgm:pt modelId="{9FFB7256-46CF-4D3B-BAFA-E9A1F062BBFF}" type="pres">
      <dgm:prSet presAssocID="{9F227E06-2371-4CB0-9201-55EE7E77B28F}" presName="FiveNodes_2_text" presStyleLbl="node1" presStyleIdx="4" presStyleCnt="5">
        <dgm:presLayoutVars>
          <dgm:bulletEnabled val="1"/>
        </dgm:presLayoutVars>
      </dgm:prSet>
      <dgm:spPr/>
    </dgm:pt>
    <dgm:pt modelId="{46EA4E4C-EE20-4C71-9294-49EEC48A7A23}" type="pres">
      <dgm:prSet presAssocID="{9F227E06-2371-4CB0-9201-55EE7E77B28F}" presName="FiveNodes_3_text" presStyleLbl="node1" presStyleIdx="4" presStyleCnt="5">
        <dgm:presLayoutVars>
          <dgm:bulletEnabled val="1"/>
        </dgm:presLayoutVars>
      </dgm:prSet>
      <dgm:spPr/>
    </dgm:pt>
    <dgm:pt modelId="{6D9E8C2B-4788-4106-92B6-A7E99F7166DE}" type="pres">
      <dgm:prSet presAssocID="{9F227E06-2371-4CB0-9201-55EE7E77B28F}" presName="FiveNodes_4_text" presStyleLbl="node1" presStyleIdx="4" presStyleCnt="5">
        <dgm:presLayoutVars>
          <dgm:bulletEnabled val="1"/>
        </dgm:presLayoutVars>
      </dgm:prSet>
      <dgm:spPr/>
    </dgm:pt>
    <dgm:pt modelId="{59890917-BC91-4837-955F-5CD70945D6BE}" type="pres">
      <dgm:prSet presAssocID="{9F227E06-2371-4CB0-9201-55EE7E77B28F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42AF3A05-8C23-4D33-9990-12C2529922F5}" type="presOf" srcId="{C418A869-C42B-4E45-953B-A4B1EBE76431}" destId="{6D9E8C2B-4788-4106-92B6-A7E99F7166DE}" srcOrd="1" destOrd="0" presId="urn:microsoft.com/office/officeart/2005/8/layout/vProcess5"/>
    <dgm:cxn modelId="{B3D33109-620E-44CF-B92E-B87CFA754BFF}" type="presOf" srcId="{22BFF493-6109-4D0C-AED2-7A87E6160BA2}" destId="{B7F3361A-E5A8-44B7-8564-8EC233DAA2FA}" srcOrd="0" destOrd="0" presId="urn:microsoft.com/office/officeart/2005/8/layout/vProcess5"/>
    <dgm:cxn modelId="{1E665916-0CC3-4F60-811E-21ECDF25BF7F}" type="presOf" srcId="{3E6A8D96-680C-4F12-B2F8-378B61537F32}" destId="{C47A2976-D870-4D07-B88A-6F1ADABCD60F}" srcOrd="0" destOrd="0" presId="urn:microsoft.com/office/officeart/2005/8/layout/vProcess5"/>
    <dgm:cxn modelId="{A1AEC61F-6190-406E-95DB-0B1FA97BDD50}" type="presOf" srcId="{8043C588-0784-401D-A584-0F907BE9F6A3}" destId="{C58C0B1C-53E0-45A6-A4D1-B15FDAF15011}" srcOrd="0" destOrd="0" presId="urn:microsoft.com/office/officeart/2005/8/layout/vProcess5"/>
    <dgm:cxn modelId="{F5A5042B-570D-4F71-8143-1BE60484B4EE}" srcId="{9F227E06-2371-4CB0-9201-55EE7E77B28F}" destId="{0286578C-AFF5-46DE-BF68-0D5C78446C37}" srcOrd="4" destOrd="0" parTransId="{6B64F02B-3170-4BD7-9A11-C72C055D73B9}" sibTransId="{4960C14C-FB54-48F8-A122-622ACEEADA4A}"/>
    <dgm:cxn modelId="{8646302B-BB51-400A-9A5A-A75CD6FD9A29}" type="presOf" srcId="{2A121FD9-0DD0-47C8-9874-78F8D5D06953}" destId="{372136A9-2EAB-4857-B0D8-98CE75966F2B}" srcOrd="0" destOrd="0" presId="urn:microsoft.com/office/officeart/2005/8/layout/vProcess5"/>
    <dgm:cxn modelId="{E9A0823F-40D5-4100-8F2F-94E94B45466F}" type="presOf" srcId="{0286578C-AFF5-46DE-BF68-0D5C78446C37}" destId="{59890917-BC91-4837-955F-5CD70945D6BE}" srcOrd="1" destOrd="0" presId="urn:microsoft.com/office/officeart/2005/8/layout/vProcess5"/>
    <dgm:cxn modelId="{AF961164-5DF2-4666-BB22-786AA8D8E5C1}" srcId="{9F227E06-2371-4CB0-9201-55EE7E77B28F}" destId="{3E6A8D96-680C-4F12-B2F8-378B61537F32}" srcOrd="2" destOrd="0" parTransId="{DFD83917-DC06-4C5A-8BCA-808604A8C84C}" sibTransId="{D5BD9F5A-1A8A-49DD-9CFB-E35E38A1A797}"/>
    <dgm:cxn modelId="{275E166B-A749-497A-BCC6-A4439C8B7F3D}" type="presOf" srcId="{BB33FD61-F6ED-47A9-8CB5-71E2D63C02DA}" destId="{303399BF-B058-424B-8F56-FD1CB9DAFCBF}" srcOrd="0" destOrd="0" presId="urn:microsoft.com/office/officeart/2005/8/layout/vProcess5"/>
    <dgm:cxn modelId="{6014AC4D-F14A-48F5-8567-A5AC7B10C6C2}" type="presOf" srcId="{0286578C-AFF5-46DE-BF68-0D5C78446C37}" destId="{15A504FE-C5F8-4446-ADEA-9190385F89D6}" srcOrd="0" destOrd="0" presId="urn:microsoft.com/office/officeart/2005/8/layout/vProcess5"/>
    <dgm:cxn modelId="{0CF20C79-49A9-49CD-984D-5BAF2C788425}" type="presOf" srcId="{3E6A8D96-680C-4F12-B2F8-378B61537F32}" destId="{46EA4E4C-EE20-4C71-9294-49EEC48A7A23}" srcOrd="1" destOrd="0" presId="urn:microsoft.com/office/officeart/2005/8/layout/vProcess5"/>
    <dgm:cxn modelId="{F9BE3059-7B4B-4258-89E9-9484384D3A2D}" type="presOf" srcId="{9F227E06-2371-4CB0-9201-55EE7E77B28F}" destId="{5B71190C-C84C-4DAD-8426-1502F239B9DF}" srcOrd="0" destOrd="0" presId="urn:microsoft.com/office/officeart/2005/8/layout/vProcess5"/>
    <dgm:cxn modelId="{B0C08287-C372-489A-9428-B39A79996529}" srcId="{9F227E06-2371-4CB0-9201-55EE7E77B28F}" destId="{C418A869-C42B-4E45-953B-A4B1EBE76431}" srcOrd="3" destOrd="0" parTransId="{D5D94C31-A695-4B25-8C5C-3BA8B7ADE4D7}" sibTransId="{8490112B-F8AE-4052-AF32-7798F55E1C0D}"/>
    <dgm:cxn modelId="{61F5F68C-D81B-4EF7-8AC1-C920E7C193A1}" type="presOf" srcId="{C418A869-C42B-4E45-953B-A4B1EBE76431}" destId="{B53E96BE-5BA0-4B2A-9F41-A68889861382}" srcOrd="0" destOrd="0" presId="urn:microsoft.com/office/officeart/2005/8/layout/vProcess5"/>
    <dgm:cxn modelId="{AA23369B-70B7-4E71-AC96-225C56C289CC}" type="presOf" srcId="{8490112B-F8AE-4052-AF32-7798F55E1C0D}" destId="{71598932-B200-4343-AC56-4234C1EAE57A}" srcOrd="0" destOrd="0" presId="urn:microsoft.com/office/officeart/2005/8/layout/vProcess5"/>
    <dgm:cxn modelId="{C0F459A2-C387-4C1C-91B9-D55255AC8C22}" srcId="{9F227E06-2371-4CB0-9201-55EE7E77B28F}" destId="{BB33FD61-F6ED-47A9-8CB5-71E2D63C02DA}" srcOrd="1" destOrd="0" parTransId="{F6800A5F-8561-4EB5-B59A-1312BB9D0C67}" sibTransId="{22BFF493-6109-4D0C-AED2-7A87E6160BA2}"/>
    <dgm:cxn modelId="{E506B8A6-8488-415D-B04C-11DA38B9E656}" srcId="{9F227E06-2371-4CB0-9201-55EE7E77B28F}" destId="{2A121FD9-0DD0-47C8-9874-78F8D5D06953}" srcOrd="0" destOrd="0" parTransId="{2EA0D2C9-2215-413F-BFE0-B24861765934}" sibTransId="{8043C588-0784-401D-A584-0F907BE9F6A3}"/>
    <dgm:cxn modelId="{471D47CA-433B-4091-A79D-A76C40163D74}" type="presOf" srcId="{2A121FD9-0DD0-47C8-9874-78F8D5D06953}" destId="{3FB34538-699C-4926-8433-86A6DCB8A100}" srcOrd="1" destOrd="0" presId="urn:microsoft.com/office/officeart/2005/8/layout/vProcess5"/>
    <dgm:cxn modelId="{414787D1-187E-4AAB-9671-53819B16E6ED}" type="presOf" srcId="{D5BD9F5A-1A8A-49DD-9CFB-E35E38A1A797}" destId="{42D44CCB-6629-44FB-BAF1-9E15F63E6D8E}" srcOrd="0" destOrd="0" presId="urn:microsoft.com/office/officeart/2005/8/layout/vProcess5"/>
    <dgm:cxn modelId="{5AC220ED-B427-4BE6-B1BF-B6CFC58A1C9F}" type="presOf" srcId="{BB33FD61-F6ED-47A9-8CB5-71E2D63C02DA}" destId="{9FFB7256-46CF-4D3B-BAFA-E9A1F062BBFF}" srcOrd="1" destOrd="0" presId="urn:microsoft.com/office/officeart/2005/8/layout/vProcess5"/>
    <dgm:cxn modelId="{4A120AE8-4566-4BD0-AF58-EFC4C0B9AA7E}" type="presParOf" srcId="{5B71190C-C84C-4DAD-8426-1502F239B9DF}" destId="{E662FFC7-F37C-41FA-B5C5-EE187496757C}" srcOrd="0" destOrd="0" presId="urn:microsoft.com/office/officeart/2005/8/layout/vProcess5"/>
    <dgm:cxn modelId="{51652CB6-338E-4E7A-BD51-D456CC0AEF2D}" type="presParOf" srcId="{5B71190C-C84C-4DAD-8426-1502F239B9DF}" destId="{372136A9-2EAB-4857-B0D8-98CE75966F2B}" srcOrd="1" destOrd="0" presId="urn:microsoft.com/office/officeart/2005/8/layout/vProcess5"/>
    <dgm:cxn modelId="{141CF471-285C-4449-A2D3-6308980CA007}" type="presParOf" srcId="{5B71190C-C84C-4DAD-8426-1502F239B9DF}" destId="{303399BF-B058-424B-8F56-FD1CB9DAFCBF}" srcOrd="2" destOrd="0" presId="urn:microsoft.com/office/officeart/2005/8/layout/vProcess5"/>
    <dgm:cxn modelId="{9CC60E08-6908-4502-9360-973C757C78CD}" type="presParOf" srcId="{5B71190C-C84C-4DAD-8426-1502F239B9DF}" destId="{C47A2976-D870-4D07-B88A-6F1ADABCD60F}" srcOrd="3" destOrd="0" presId="urn:microsoft.com/office/officeart/2005/8/layout/vProcess5"/>
    <dgm:cxn modelId="{C759350D-DDE9-4F72-94B5-67BD748BD865}" type="presParOf" srcId="{5B71190C-C84C-4DAD-8426-1502F239B9DF}" destId="{B53E96BE-5BA0-4B2A-9F41-A68889861382}" srcOrd="4" destOrd="0" presId="urn:microsoft.com/office/officeart/2005/8/layout/vProcess5"/>
    <dgm:cxn modelId="{5A308B39-5028-4F17-9A31-3A7D83EF1E83}" type="presParOf" srcId="{5B71190C-C84C-4DAD-8426-1502F239B9DF}" destId="{15A504FE-C5F8-4446-ADEA-9190385F89D6}" srcOrd="5" destOrd="0" presId="urn:microsoft.com/office/officeart/2005/8/layout/vProcess5"/>
    <dgm:cxn modelId="{75469FD8-8B39-4BF0-A878-3C651FF45EC1}" type="presParOf" srcId="{5B71190C-C84C-4DAD-8426-1502F239B9DF}" destId="{C58C0B1C-53E0-45A6-A4D1-B15FDAF15011}" srcOrd="6" destOrd="0" presId="urn:microsoft.com/office/officeart/2005/8/layout/vProcess5"/>
    <dgm:cxn modelId="{D47ED9A9-07A8-4A19-B0A4-103592FA5B13}" type="presParOf" srcId="{5B71190C-C84C-4DAD-8426-1502F239B9DF}" destId="{B7F3361A-E5A8-44B7-8564-8EC233DAA2FA}" srcOrd="7" destOrd="0" presId="urn:microsoft.com/office/officeart/2005/8/layout/vProcess5"/>
    <dgm:cxn modelId="{71118A07-C55B-4894-9069-6441E1E56362}" type="presParOf" srcId="{5B71190C-C84C-4DAD-8426-1502F239B9DF}" destId="{42D44CCB-6629-44FB-BAF1-9E15F63E6D8E}" srcOrd="8" destOrd="0" presId="urn:microsoft.com/office/officeart/2005/8/layout/vProcess5"/>
    <dgm:cxn modelId="{3D060385-9E81-4CCE-AA95-DDBCBE7ABD7A}" type="presParOf" srcId="{5B71190C-C84C-4DAD-8426-1502F239B9DF}" destId="{71598932-B200-4343-AC56-4234C1EAE57A}" srcOrd="9" destOrd="0" presId="urn:microsoft.com/office/officeart/2005/8/layout/vProcess5"/>
    <dgm:cxn modelId="{12408FBB-7F99-4C7D-B78D-3307F99458B6}" type="presParOf" srcId="{5B71190C-C84C-4DAD-8426-1502F239B9DF}" destId="{3FB34538-699C-4926-8433-86A6DCB8A100}" srcOrd="10" destOrd="0" presId="urn:microsoft.com/office/officeart/2005/8/layout/vProcess5"/>
    <dgm:cxn modelId="{99FD94AB-E686-4F80-B707-DE34BF5C72BD}" type="presParOf" srcId="{5B71190C-C84C-4DAD-8426-1502F239B9DF}" destId="{9FFB7256-46CF-4D3B-BAFA-E9A1F062BBFF}" srcOrd="11" destOrd="0" presId="urn:microsoft.com/office/officeart/2005/8/layout/vProcess5"/>
    <dgm:cxn modelId="{7D5D69F8-B863-4609-B3D4-8FAD527547D7}" type="presParOf" srcId="{5B71190C-C84C-4DAD-8426-1502F239B9DF}" destId="{46EA4E4C-EE20-4C71-9294-49EEC48A7A23}" srcOrd="12" destOrd="0" presId="urn:microsoft.com/office/officeart/2005/8/layout/vProcess5"/>
    <dgm:cxn modelId="{168C2B4F-806C-46F8-A425-7A16DFDF21A2}" type="presParOf" srcId="{5B71190C-C84C-4DAD-8426-1502F239B9DF}" destId="{6D9E8C2B-4788-4106-92B6-A7E99F7166DE}" srcOrd="13" destOrd="0" presId="urn:microsoft.com/office/officeart/2005/8/layout/vProcess5"/>
    <dgm:cxn modelId="{944CAF5F-B2B1-4D91-963C-1792F3429A48}" type="presParOf" srcId="{5B71190C-C84C-4DAD-8426-1502F239B9DF}" destId="{59890917-BC91-4837-955F-5CD70945D6BE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241388-7BDD-42DD-903B-C0DCC6DB2978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29EB72E-48AA-4239-8F9B-64ABD23535AB}">
      <dgm:prSet/>
      <dgm:spPr/>
      <dgm:t>
        <a:bodyPr/>
        <a:lstStyle/>
        <a:p>
          <a:r>
            <a:rPr lang="en-US"/>
            <a:t>Remember that they are people</a:t>
          </a:r>
        </a:p>
      </dgm:t>
    </dgm:pt>
    <dgm:pt modelId="{F2DA1986-B223-46B9-9F29-7638F9EEE033}" type="parTrans" cxnId="{6724CD43-CDF3-426B-B9E5-8D44CD74507D}">
      <dgm:prSet/>
      <dgm:spPr/>
      <dgm:t>
        <a:bodyPr/>
        <a:lstStyle/>
        <a:p>
          <a:endParaRPr lang="en-US"/>
        </a:p>
      </dgm:t>
    </dgm:pt>
    <dgm:pt modelId="{DA006C1B-0D30-4434-B215-28A74C13DF13}" type="sibTrans" cxnId="{6724CD43-CDF3-426B-B9E5-8D44CD74507D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167BA01B-4B22-4080-BD3A-FD1616D9A3E3}">
      <dgm:prSet/>
      <dgm:spPr/>
      <dgm:t>
        <a:bodyPr/>
        <a:lstStyle/>
        <a:p>
          <a:r>
            <a:rPr lang="en-US"/>
            <a:t>Listen to your personal instincts</a:t>
          </a:r>
        </a:p>
      </dgm:t>
    </dgm:pt>
    <dgm:pt modelId="{E590BE58-E123-4650-B72E-F0BCA59981FE}" type="parTrans" cxnId="{359F6DAB-D095-4794-A039-765742187D40}">
      <dgm:prSet/>
      <dgm:spPr/>
      <dgm:t>
        <a:bodyPr/>
        <a:lstStyle/>
        <a:p>
          <a:endParaRPr lang="en-US"/>
        </a:p>
      </dgm:t>
    </dgm:pt>
    <dgm:pt modelId="{3D999727-042D-46A0-BB3B-CC5938C7F9CB}" type="sibTrans" cxnId="{359F6DAB-D095-4794-A039-765742187D40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E5042758-7426-4F24-937E-15F15CB574B4}">
      <dgm:prSet/>
      <dgm:spPr/>
      <dgm:t>
        <a:bodyPr/>
        <a:lstStyle/>
        <a:p>
          <a:r>
            <a:rPr lang="en-US"/>
            <a:t>Take time for personal stories</a:t>
          </a:r>
        </a:p>
      </dgm:t>
    </dgm:pt>
    <dgm:pt modelId="{E3DA0A28-D5AA-461C-96DD-14AF5AFBBB24}" type="parTrans" cxnId="{B73E68A1-1B79-43EC-86AF-FCA50EB2688D}">
      <dgm:prSet/>
      <dgm:spPr/>
      <dgm:t>
        <a:bodyPr/>
        <a:lstStyle/>
        <a:p>
          <a:endParaRPr lang="en-US"/>
        </a:p>
      </dgm:t>
    </dgm:pt>
    <dgm:pt modelId="{31279F43-CCE7-4078-8012-975635F0AAC8}" type="sibTrans" cxnId="{B73E68A1-1B79-43EC-86AF-FCA50EB2688D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E302C799-CFFB-4F04-BF7D-85E3237FA9BC}">
      <dgm:prSet/>
      <dgm:spPr/>
      <dgm:t>
        <a:bodyPr/>
        <a:lstStyle/>
        <a:p>
          <a:r>
            <a:rPr lang="en-US"/>
            <a:t>Carry along small items to give</a:t>
          </a:r>
        </a:p>
      </dgm:t>
    </dgm:pt>
    <dgm:pt modelId="{E92079CC-3B2F-4EEE-BEE9-B65B9C13136F}" type="parTrans" cxnId="{2388F80F-25E9-4C2E-B1C2-C310412B536C}">
      <dgm:prSet/>
      <dgm:spPr/>
      <dgm:t>
        <a:bodyPr/>
        <a:lstStyle/>
        <a:p>
          <a:endParaRPr lang="en-US"/>
        </a:p>
      </dgm:t>
    </dgm:pt>
    <dgm:pt modelId="{659C3243-CE70-4CCB-83EB-5548809070FD}" type="sibTrans" cxnId="{2388F80F-25E9-4C2E-B1C2-C310412B536C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EE3E1EBB-2AD8-43B8-BA3D-D49BA3E6E422}">
      <dgm:prSet/>
      <dgm:spPr/>
      <dgm:t>
        <a:bodyPr/>
        <a:lstStyle/>
        <a:p>
          <a:r>
            <a:rPr lang="en-US"/>
            <a:t>Avoid offering unsolicited advice</a:t>
          </a:r>
        </a:p>
      </dgm:t>
    </dgm:pt>
    <dgm:pt modelId="{372C1D80-2A43-488E-8962-C6039F249BBC}" type="parTrans" cxnId="{5E8E5070-1AEA-44E0-8D7B-135ED7043D72}">
      <dgm:prSet/>
      <dgm:spPr/>
      <dgm:t>
        <a:bodyPr/>
        <a:lstStyle/>
        <a:p>
          <a:endParaRPr lang="en-US"/>
        </a:p>
      </dgm:t>
    </dgm:pt>
    <dgm:pt modelId="{3CB89845-DDE8-4B86-89CB-78D0482424E7}" type="sibTrans" cxnId="{5E8E5070-1AEA-44E0-8D7B-135ED7043D72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3CFDDD79-9EBD-4855-8865-0767A6790E81}" type="pres">
      <dgm:prSet presAssocID="{31241388-7BDD-42DD-903B-C0DCC6DB2978}" presName="Name0" presStyleCnt="0">
        <dgm:presLayoutVars>
          <dgm:animLvl val="lvl"/>
          <dgm:resizeHandles val="exact"/>
        </dgm:presLayoutVars>
      </dgm:prSet>
      <dgm:spPr/>
    </dgm:pt>
    <dgm:pt modelId="{680DFD9A-2446-40CD-9F63-EAE0EE973EA6}" type="pres">
      <dgm:prSet presAssocID="{429EB72E-48AA-4239-8F9B-64ABD23535AB}" presName="compositeNode" presStyleCnt="0">
        <dgm:presLayoutVars>
          <dgm:bulletEnabled val="1"/>
        </dgm:presLayoutVars>
      </dgm:prSet>
      <dgm:spPr/>
    </dgm:pt>
    <dgm:pt modelId="{C8104D0E-F3A1-4AA3-B88C-97D1462388EB}" type="pres">
      <dgm:prSet presAssocID="{429EB72E-48AA-4239-8F9B-64ABD23535AB}" presName="bgRect" presStyleLbl="bgAccFollowNode1" presStyleIdx="0" presStyleCnt="5"/>
      <dgm:spPr/>
    </dgm:pt>
    <dgm:pt modelId="{BBFE99BC-AD47-4214-9987-C69AAB6F21C7}" type="pres">
      <dgm:prSet presAssocID="{DA006C1B-0D30-4434-B215-28A74C13DF13}" presName="sibTransNodeCircle" presStyleLbl="alignNode1" presStyleIdx="0" presStyleCnt="10">
        <dgm:presLayoutVars>
          <dgm:chMax val="0"/>
          <dgm:bulletEnabled/>
        </dgm:presLayoutVars>
      </dgm:prSet>
      <dgm:spPr/>
    </dgm:pt>
    <dgm:pt modelId="{8047C134-B016-450B-9B2D-58DC770E4303}" type="pres">
      <dgm:prSet presAssocID="{429EB72E-48AA-4239-8F9B-64ABD23535AB}" presName="bottomLine" presStyleLbl="alignNode1" presStyleIdx="1" presStyleCnt="10">
        <dgm:presLayoutVars/>
      </dgm:prSet>
      <dgm:spPr/>
    </dgm:pt>
    <dgm:pt modelId="{72A2ED93-C7ED-46D4-8A2E-347C0AF026F9}" type="pres">
      <dgm:prSet presAssocID="{429EB72E-48AA-4239-8F9B-64ABD23535AB}" presName="nodeText" presStyleLbl="bgAccFollowNode1" presStyleIdx="0" presStyleCnt="5">
        <dgm:presLayoutVars>
          <dgm:bulletEnabled val="1"/>
        </dgm:presLayoutVars>
      </dgm:prSet>
      <dgm:spPr/>
    </dgm:pt>
    <dgm:pt modelId="{3A08543E-4FAF-4987-A03E-B4DA6F65652E}" type="pres">
      <dgm:prSet presAssocID="{DA006C1B-0D30-4434-B215-28A74C13DF13}" presName="sibTrans" presStyleCnt="0"/>
      <dgm:spPr/>
    </dgm:pt>
    <dgm:pt modelId="{4289993E-A293-464C-9BC2-E17E77A48F65}" type="pres">
      <dgm:prSet presAssocID="{167BA01B-4B22-4080-BD3A-FD1616D9A3E3}" presName="compositeNode" presStyleCnt="0">
        <dgm:presLayoutVars>
          <dgm:bulletEnabled val="1"/>
        </dgm:presLayoutVars>
      </dgm:prSet>
      <dgm:spPr/>
    </dgm:pt>
    <dgm:pt modelId="{2EE4D4F0-1580-4FD5-81A6-67FA074EBF42}" type="pres">
      <dgm:prSet presAssocID="{167BA01B-4B22-4080-BD3A-FD1616D9A3E3}" presName="bgRect" presStyleLbl="bgAccFollowNode1" presStyleIdx="1" presStyleCnt="5"/>
      <dgm:spPr/>
    </dgm:pt>
    <dgm:pt modelId="{517F6313-9D40-47AF-A562-CE365BF3698A}" type="pres">
      <dgm:prSet presAssocID="{3D999727-042D-46A0-BB3B-CC5938C7F9CB}" presName="sibTransNodeCircle" presStyleLbl="alignNode1" presStyleIdx="2" presStyleCnt="10">
        <dgm:presLayoutVars>
          <dgm:chMax val="0"/>
          <dgm:bulletEnabled/>
        </dgm:presLayoutVars>
      </dgm:prSet>
      <dgm:spPr/>
    </dgm:pt>
    <dgm:pt modelId="{70FB1014-8740-4B6E-B170-B11832E83243}" type="pres">
      <dgm:prSet presAssocID="{167BA01B-4B22-4080-BD3A-FD1616D9A3E3}" presName="bottomLine" presStyleLbl="alignNode1" presStyleIdx="3" presStyleCnt="10">
        <dgm:presLayoutVars/>
      </dgm:prSet>
      <dgm:spPr/>
    </dgm:pt>
    <dgm:pt modelId="{463E5F1F-444A-4560-B2C9-0D91C59CBE01}" type="pres">
      <dgm:prSet presAssocID="{167BA01B-4B22-4080-BD3A-FD1616D9A3E3}" presName="nodeText" presStyleLbl="bgAccFollowNode1" presStyleIdx="1" presStyleCnt="5">
        <dgm:presLayoutVars>
          <dgm:bulletEnabled val="1"/>
        </dgm:presLayoutVars>
      </dgm:prSet>
      <dgm:spPr/>
    </dgm:pt>
    <dgm:pt modelId="{C53A1E5D-0AE7-4F28-A5F1-46350AF72A5C}" type="pres">
      <dgm:prSet presAssocID="{3D999727-042D-46A0-BB3B-CC5938C7F9CB}" presName="sibTrans" presStyleCnt="0"/>
      <dgm:spPr/>
    </dgm:pt>
    <dgm:pt modelId="{DBB7D5D6-F8F3-464E-8FFF-1B7DBF1347E9}" type="pres">
      <dgm:prSet presAssocID="{E5042758-7426-4F24-937E-15F15CB574B4}" presName="compositeNode" presStyleCnt="0">
        <dgm:presLayoutVars>
          <dgm:bulletEnabled val="1"/>
        </dgm:presLayoutVars>
      </dgm:prSet>
      <dgm:spPr/>
    </dgm:pt>
    <dgm:pt modelId="{E3D6417C-07E4-45AA-B493-5FE63D9BE4FA}" type="pres">
      <dgm:prSet presAssocID="{E5042758-7426-4F24-937E-15F15CB574B4}" presName="bgRect" presStyleLbl="bgAccFollowNode1" presStyleIdx="2" presStyleCnt="5"/>
      <dgm:spPr/>
    </dgm:pt>
    <dgm:pt modelId="{73D189CD-66F9-4116-9985-C7D1824227D9}" type="pres">
      <dgm:prSet presAssocID="{31279F43-CCE7-4078-8012-975635F0AAC8}" presName="sibTransNodeCircle" presStyleLbl="alignNode1" presStyleIdx="4" presStyleCnt="10">
        <dgm:presLayoutVars>
          <dgm:chMax val="0"/>
          <dgm:bulletEnabled/>
        </dgm:presLayoutVars>
      </dgm:prSet>
      <dgm:spPr/>
    </dgm:pt>
    <dgm:pt modelId="{BC16FC3E-CC0F-46F5-B806-2FF1E94A3FE4}" type="pres">
      <dgm:prSet presAssocID="{E5042758-7426-4F24-937E-15F15CB574B4}" presName="bottomLine" presStyleLbl="alignNode1" presStyleIdx="5" presStyleCnt="10">
        <dgm:presLayoutVars/>
      </dgm:prSet>
      <dgm:spPr/>
    </dgm:pt>
    <dgm:pt modelId="{180A7FC7-D58D-4C37-98EB-AF62FF308886}" type="pres">
      <dgm:prSet presAssocID="{E5042758-7426-4F24-937E-15F15CB574B4}" presName="nodeText" presStyleLbl="bgAccFollowNode1" presStyleIdx="2" presStyleCnt="5">
        <dgm:presLayoutVars>
          <dgm:bulletEnabled val="1"/>
        </dgm:presLayoutVars>
      </dgm:prSet>
      <dgm:spPr/>
    </dgm:pt>
    <dgm:pt modelId="{557A3427-43D4-4A85-862D-5BC3D19053B1}" type="pres">
      <dgm:prSet presAssocID="{31279F43-CCE7-4078-8012-975635F0AAC8}" presName="sibTrans" presStyleCnt="0"/>
      <dgm:spPr/>
    </dgm:pt>
    <dgm:pt modelId="{A3BEE890-A627-4C03-BAF3-74CCC93811FD}" type="pres">
      <dgm:prSet presAssocID="{E302C799-CFFB-4F04-BF7D-85E3237FA9BC}" presName="compositeNode" presStyleCnt="0">
        <dgm:presLayoutVars>
          <dgm:bulletEnabled val="1"/>
        </dgm:presLayoutVars>
      </dgm:prSet>
      <dgm:spPr/>
    </dgm:pt>
    <dgm:pt modelId="{49182442-4152-4613-B929-4E30DE89CD18}" type="pres">
      <dgm:prSet presAssocID="{E302C799-CFFB-4F04-BF7D-85E3237FA9BC}" presName="bgRect" presStyleLbl="bgAccFollowNode1" presStyleIdx="3" presStyleCnt="5"/>
      <dgm:spPr/>
    </dgm:pt>
    <dgm:pt modelId="{C8F3FE0C-4849-426F-BA7F-7B8BD5C2697A}" type="pres">
      <dgm:prSet presAssocID="{659C3243-CE70-4CCB-83EB-5548809070FD}" presName="sibTransNodeCircle" presStyleLbl="alignNode1" presStyleIdx="6" presStyleCnt="10">
        <dgm:presLayoutVars>
          <dgm:chMax val="0"/>
          <dgm:bulletEnabled/>
        </dgm:presLayoutVars>
      </dgm:prSet>
      <dgm:spPr/>
    </dgm:pt>
    <dgm:pt modelId="{EE620762-3D4A-4DE5-AB50-1E0FFC28A245}" type="pres">
      <dgm:prSet presAssocID="{E302C799-CFFB-4F04-BF7D-85E3237FA9BC}" presName="bottomLine" presStyleLbl="alignNode1" presStyleIdx="7" presStyleCnt="10">
        <dgm:presLayoutVars/>
      </dgm:prSet>
      <dgm:spPr/>
    </dgm:pt>
    <dgm:pt modelId="{BC47547A-B90C-49F1-A028-751DF6B7C395}" type="pres">
      <dgm:prSet presAssocID="{E302C799-CFFB-4F04-BF7D-85E3237FA9BC}" presName="nodeText" presStyleLbl="bgAccFollowNode1" presStyleIdx="3" presStyleCnt="5">
        <dgm:presLayoutVars>
          <dgm:bulletEnabled val="1"/>
        </dgm:presLayoutVars>
      </dgm:prSet>
      <dgm:spPr/>
    </dgm:pt>
    <dgm:pt modelId="{9F3C57DB-3318-4A43-BDF5-6DC8FE2FDDC9}" type="pres">
      <dgm:prSet presAssocID="{659C3243-CE70-4CCB-83EB-5548809070FD}" presName="sibTrans" presStyleCnt="0"/>
      <dgm:spPr/>
    </dgm:pt>
    <dgm:pt modelId="{7ADDC796-2297-4686-AC1B-74537FE12AFC}" type="pres">
      <dgm:prSet presAssocID="{EE3E1EBB-2AD8-43B8-BA3D-D49BA3E6E422}" presName="compositeNode" presStyleCnt="0">
        <dgm:presLayoutVars>
          <dgm:bulletEnabled val="1"/>
        </dgm:presLayoutVars>
      </dgm:prSet>
      <dgm:spPr/>
    </dgm:pt>
    <dgm:pt modelId="{76C39456-FD41-499F-AF17-7B61460EAF34}" type="pres">
      <dgm:prSet presAssocID="{EE3E1EBB-2AD8-43B8-BA3D-D49BA3E6E422}" presName="bgRect" presStyleLbl="bgAccFollowNode1" presStyleIdx="4" presStyleCnt="5"/>
      <dgm:spPr/>
    </dgm:pt>
    <dgm:pt modelId="{FE1D636D-22F3-4EF1-9843-F80FBBD7498C}" type="pres">
      <dgm:prSet presAssocID="{3CB89845-DDE8-4B86-89CB-78D0482424E7}" presName="sibTransNodeCircle" presStyleLbl="alignNode1" presStyleIdx="8" presStyleCnt="10">
        <dgm:presLayoutVars>
          <dgm:chMax val="0"/>
          <dgm:bulletEnabled/>
        </dgm:presLayoutVars>
      </dgm:prSet>
      <dgm:spPr/>
    </dgm:pt>
    <dgm:pt modelId="{77133C2F-119D-45C8-ACBC-C464EF28B1FE}" type="pres">
      <dgm:prSet presAssocID="{EE3E1EBB-2AD8-43B8-BA3D-D49BA3E6E422}" presName="bottomLine" presStyleLbl="alignNode1" presStyleIdx="9" presStyleCnt="10">
        <dgm:presLayoutVars/>
      </dgm:prSet>
      <dgm:spPr/>
    </dgm:pt>
    <dgm:pt modelId="{A2D71881-9AAC-47B9-BF21-E70B534A3839}" type="pres">
      <dgm:prSet presAssocID="{EE3E1EBB-2AD8-43B8-BA3D-D49BA3E6E422}" presName="nodeText" presStyleLbl="bgAccFollowNode1" presStyleIdx="4" presStyleCnt="5">
        <dgm:presLayoutVars>
          <dgm:bulletEnabled val="1"/>
        </dgm:presLayoutVars>
      </dgm:prSet>
      <dgm:spPr/>
    </dgm:pt>
  </dgm:ptLst>
  <dgm:cxnLst>
    <dgm:cxn modelId="{FBCEA40C-054E-4CA2-8C28-6A5214D7938B}" type="presOf" srcId="{EE3E1EBB-2AD8-43B8-BA3D-D49BA3E6E422}" destId="{A2D71881-9AAC-47B9-BF21-E70B534A3839}" srcOrd="1" destOrd="0" presId="urn:microsoft.com/office/officeart/2016/7/layout/BasicLinearProcessNumbered"/>
    <dgm:cxn modelId="{2388F80F-25E9-4C2E-B1C2-C310412B536C}" srcId="{31241388-7BDD-42DD-903B-C0DCC6DB2978}" destId="{E302C799-CFFB-4F04-BF7D-85E3237FA9BC}" srcOrd="3" destOrd="0" parTransId="{E92079CC-3B2F-4EEE-BEE9-B65B9C13136F}" sibTransId="{659C3243-CE70-4CCB-83EB-5548809070FD}"/>
    <dgm:cxn modelId="{EA38082A-661A-4D04-B7FC-F26BB46071AD}" type="presOf" srcId="{31241388-7BDD-42DD-903B-C0DCC6DB2978}" destId="{3CFDDD79-9EBD-4855-8865-0767A6790E81}" srcOrd="0" destOrd="0" presId="urn:microsoft.com/office/officeart/2016/7/layout/BasicLinearProcessNumbered"/>
    <dgm:cxn modelId="{56435A2C-86A2-45A9-A9C2-B116DFB9A1AE}" type="presOf" srcId="{E5042758-7426-4F24-937E-15F15CB574B4}" destId="{E3D6417C-07E4-45AA-B493-5FE63D9BE4FA}" srcOrd="0" destOrd="0" presId="urn:microsoft.com/office/officeart/2016/7/layout/BasicLinearProcessNumbered"/>
    <dgm:cxn modelId="{6724CD43-CDF3-426B-B9E5-8D44CD74507D}" srcId="{31241388-7BDD-42DD-903B-C0DCC6DB2978}" destId="{429EB72E-48AA-4239-8F9B-64ABD23535AB}" srcOrd="0" destOrd="0" parTransId="{F2DA1986-B223-46B9-9F29-7638F9EEE033}" sibTransId="{DA006C1B-0D30-4434-B215-28A74C13DF13}"/>
    <dgm:cxn modelId="{5E8E5070-1AEA-44E0-8D7B-135ED7043D72}" srcId="{31241388-7BDD-42DD-903B-C0DCC6DB2978}" destId="{EE3E1EBB-2AD8-43B8-BA3D-D49BA3E6E422}" srcOrd="4" destOrd="0" parTransId="{372C1D80-2A43-488E-8962-C6039F249BBC}" sibTransId="{3CB89845-DDE8-4B86-89CB-78D0482424E7}"/>
    <dgm:cxn modelId="{5F8BA65A-5424-426E-8450-77E832615C9B}" type="presOf" srcId="{E302C799-CFFB-4F04-BF7D-85E3237FA9BC}" destId="{49182442-4152-4613-B929-4E30DE89CD18}" srcOrd="0" destOrd="0" presId="urn:microsoft.com/office/officeart/2016/7/layout/BasicLinearProcessNumbered"/>
    <dgm:cxn modelId="{FE7D6A81-AC1D-4320-9298-9E9462267048}" type="presOf" srcId="{429EB72E-48AA-4239-8F9B-64ABD23535AB}" destId="{C8104D0E-F3A1-4AA3-B88C-97D1462388EB}" srcOrd="0" destOrd="0" presId="urn:microsoft.com/office/officeart/2016/7/layout/BasicLinearProcessNumbered"/>
    <dgm:cxn modelId="{FAAAAC84-C214-45F3-A089-9ABB9B45FA4D}" type="presOf" srcId="{167BA01B-4B22-4080-BD3A-FD1616D9A3E3}" destId="{463E5F1F-444A-4560-B2C9-0D91C59CBE01}" srcOrd="1" destOrd="0" presId="urn:microsoft.com/office/officeart/2016/7/layout/BasicLinearProcessNumbered"/>
    <dgm:cxn modelId="{DFE6928E-1E6B-4AED-8429-CFF95825E472}" type="presOf" srcId="{167BA01B-4B22-4080-BD3A-FD1616D9A3E3}" destId="{2EE4D4F0-1580-4FD5-81A6-67FA074EBF42}" srcOrd="0" destOrd="0" presId="urn:microsoft.com/office/officeart/2016/7/layout/BasicLinearProcessNumbered"/>
    <dgm:cxn modelId="{B73E68A1-1B79-43EC-86AF-FCA50EB2688D}" srcId="{31241388-7BDD-42DD-903B-C0DCC6DB2978}" destId="{E5042758-7426-4F24-937E-15F15CB574B4}" srcOrd="2" destOrd="0" parTransId="{E3DA0A28-D5AA-461C-96DD-14AF5AFBBB24}" sibTransId="{31279F43-CCE7-4078-8012-975635F0AAC8}"/>
    <dgm:cxn modelId="{359F6DAB-D095-4794-A039-765742187D40}" srcId="{31241388-7BDD-42DD-903B-C0DCC6DB2978}" destId="{167BA01B-4B22-4080-BD3A-FD1616D9A3E3}" srcOrd="1" destOrd="0" parTransId="{E590BE58-E123-4650-B72E-F0BCA59981FE}" sibTransId="{3D999727-042D-46A0-BB3B-CC5938C7F9CB}"/>
    <dgm:cxn modelId="{DF02E2B7-2CD6-4F73-A343-A784C3F1C7AF}" type="presOf" srcId="{E302C799-CFFB-4F04-BF7D-85E3237FA9BC}" destId="{BC47547A-B90C-49F1-A028-751DF6B7C395}" srcOrd="1" destOrd="0" presId="urn:microsoft.com/office/officeart/2016/7/layout/BasicLinearProcessNumbered"/>
    <dgm:cxn modelId="{D34413C9-7A09-4F4D-84BA-634EDF1B552F}" type="presOf" srcId="{659C3243-CE70-4CCB-83EB-5548809070FD}" destId="{C8F3FE0C-4849-426F-BA7F-7B8BD5C2697A}" srcOrd="0" destOrd="0" presId="urn:microsoft.com/office/officeart/2016/7/layout/BasicLinearProcessNumbered"/>
    <dgm:cxn modelId="{15DA3BCE-2EC3-44B2-BE75-7ECB46C83554}" type="presOf" srcId="{EE3E1EBB-2AD8-43B8-BA3D-D49BA3E6E422}" destId="{76C39456-FD41-499F-AF17-7B61460EAF34}" srcOrd="0" destOrd="0" presId="urn:microsoft.com/office/officeart/2016/7/layout/BasicLinearProcessNumbered"/>
    <dgm:cxn modelId="{51733DD8-70D7-4ECB-96B9-2C547BCFD6EC}" type="presOf" srcId="{3D999727-042D-46A0-BB3B-CC5938C7F9CB}" destId="{517F6313-9D40-47AF-A562-CE365BF3698A}" srcOrd="0" destOrd="0" presId="urn:microsoft.com/office/officeart/2016/7/layout/BasicLinearProcessNumbered"/>
    <dgm:cxn modelId="{33E13DDD-5A19-48D3-8C2E-57C6AA33C52E}" type="presOf" srcId="{429EB72E-48AA-4239-8F9B-64ABD23535AB}" destId="{72A2ED93-C7ED-46D4-8A2E-347C0AF026F9}" srcOrd="1" destOrd="0" presId="urn:microsoft.com/office/officeart/2016/7/layout/BasicLinearProcessNumbered"/>
    <dgm:cxn modelId="{EECDADDF-D522-4F11-ACE1-08CDE2F42A69}" type="presOf" srcId="{E5042758-7426-4F24-937E-15F15CB574B4}" destId="{180A7FC7-D58D-4C37-98EB-AF62FF308886}" srcOrd="1" destOrd="0" presId="urn:microsoft.com/office/officeart/2016/7/layout/BasicLinearProcessNumbered"/>
    <dgm:cxn modelId="{325D86F1-C3BC-4AEA-93F6-5BA70D67B1C5}" type="presOf" srcId="{31279F43-CCE7-4078-8012-975635F0AAC8}" destId="{73D189CD-66F9-4116-9985-C7D1824227D9}" srcOrd="0" destOrd="0" presId="urn:microsoft.com/office/officeart/2016/7/layout/BasicLinearProcessNumbered"/>
    <dgm:cxn modelId="{25329DF1-9101-4A18-B5BE-04167D608790}" type="presOf" srcId="{3CB89845-DDE8-4B86-89CB-78D0482424E7}" destId="{FE1D636D-22F3-4EF1-9843-F80FBBD7498C}" srcOrd="0" destOrd="0" presId="urn:microsoft.com/office/officeart/2016/7/layout/BasicLinearProcessNumbered"/>
    <dgm:cxn modelId="{935F5FF6-313E-43F4-B4F2-9FB1D0F59691}" type="presOf" srcId="{DA006C1B-0D30-4434-B215-28A74C13DF13}" destId="{BBFE99BC-AD47-4214-9987-C69AAB6F21C7}" srcOrd="0" destOrd="0" presId="urn:microsoft.com/office/officeart/2016/7/layout/BasicLinearProcessNumbered"/>
    <dgm:cxn modelId="{5D3DCE2F-7EFE-4170-8DE7-627A51FE68DF}" type="presParOf" srcId="{3CFDDD79-9EBD-4855-8865-0767A6790E81}" destId="{680DFD9A-2446-40CD-9F63-EAE0EE973EA6}" srcOrd="0" destOrd="0" presId="urn:microsoft.com/office/officeart/2016/7/layout/BasicLinearProcessNumbered"/>
    <dgm:cxn modelId="{319C6969-450F-4D50-82B4-3E606A312A96}" type="presParOf" srcId="{680DFD9A-2446-40CD-9F63-EAE0EE973EA6}" destId="{C8104D0E-F3A1-4AA3-B88C-97D1462388EB}" srcOrd="0" destOrd="0" presId="urn:microsoft.com/office/officeart/2016/7/layout/BasicLinearProcessNumbered"/>
    <dgm:cxn modelId="{9AF7CD6C-18E1-4868-AC81-36B13FF29CCD}" type="presParOf" srcId="{680DFD9A-2446-40CD-9F63-EAE0EE973EA6}" destId="{BBFE99BC-AD47-4214-9987-C69AAB6F21C7}" srcOrd="1" destOrd="0" presId="urn:microsoft.com/office/officeart/2016/7/layout/BasicLinearProcessNumbered"/>
    <dgm:cxn modelId="{5141A557-0F6B-4962-A3BB-A25AE895B2A6}" type="presParOf" srcId="{680DFD9A-2446-40CD-9F63-EAE0EE973EA6}" destId="{8047C134-B016-450B-9B2D-58DC770E4303}" srcOrd="2" destOrd="0" presId="urn:microsoft.com/office/officeart/2016/7/layout/BasicLinearProcessNumbered"/>
    <dgm:cxn modelId="{8F2509EC-40A7-49DF-A824-EEFF5AE7F15A}" type="presParOf" srcId="{680DFD9A-2446-40CD-9F63-EAE0EE973EA6}" destId="{72A2ED93-C7ED-46D4-8A2E-347C0AF026F9}" srcOrd="3" destOrd="0" presId="urn:microsoft.com/office/officeart/2016/7/layout/BasicLinearProcessNumbered"/>
    <dgm:cxn modelId="{B74C101E-EC2F-4C8B-92E5-5824BD394B4D}" type="presParOf" srcId="{3CFDDD79-9EBD-4855-8865-0767A6790E81}" destId="{3A08543E-4FAF-4987-A03E-B4DA6F65652E}" srcOrd="1" destOrd="0" presId="urn:microsoft.com/office/officeart/2016/7/layout/BasicLinearProcessNumbered"/>
    <dgm:cxn modelId="{9CE825B1-5A80-46E4-B358-65A0383998BB}" type="presParOf" srcId="{3CFDDD79-9EBD-4855-8865-0767A6790E81}" destId="{4289993E-A293-464C-9BC2-E17E77A48F65}" srcOrd="2" destOrd="0" presId="urn:microsoft.com/office/officeart/2016/7/layout/BasicLinearProcessNumbered"/>
    <dgm:cxn modelId="{0F7C0C6F-F4B2-4333-84F9-64628AE74ED0}" type="presParOf" srcId="{4289993E-A293-464C-9BC2-E17E77A48F65}" destId="{2EE4D4F0-1580-4FD5-81A6-67FA074EBF42}" srcOrd="0" destOrd="0" presId="urn:microsoft.com/office/officeart/2016/7/layout/BasicLinearProcessNumbered"/>
    <dgm:cxn modelId="{CD3F7F22-51D4-42C6-97A1-6835E79E874B}" type="presParOf" srcId="{4289993E-A293-464C-9BC2-E17E77A48F65}" destId="{517F6313-9D40-47AF-A562-CE365BF3698A}" srcOrd="1" destOrd="0" presId="urn:microsoft.com/office/officeart/2016/7/layout/BasicLinearProcessNumbered"/>
    <dgm:cxn modelId="{D1F10542-37BD-4029-A623-ABAA02462A2F}" type="presParOf" srcId="{4289993E-A293-464C-9BC2-E17E77A48F65}" destId="{70FB1014-8740-4B6E-B170-B11832E83243}" srcOrd="2" destOrd="0" presId="urn:microsoft.com/office/officeart/2016/7/layout/BasicLinearProcessNumbered"/>
    <dgm:cxn modelId="{197EDB44-7C45-4025-95DF-C0214DB88D8E}" type="presParOf" srcId="{4289993E-A293-464C-9BC2-E17E77A48F65}" destId="{463E5F1F-444A-4560-B2C9-0D91C59CBE01}" srcOrd="3" destOrd="0" presId="urn:microsoft.com/office/officeart/2016/7/layout/BasicLinearProcessNumbered"/>
    <dgm:cxn modelId="{BE88BAF2-DB91-4119-B930-32E00CD5D9F2}" type="presParOf" srcId="{3CFDDD79-9EBD-4855-8865-0767A6790E81}" destId="{C53A1E5D-0AE7-4F28-A5F1-46350AF72A5C}" srcOrd="3" destOrd="0" presId="urn:microsoft.com/office/officeart/2016/7/layout/BasicLinearProcessNumbered"/>
    <dgm:cxn modelId="{F35A2256-B8A4-40CD-AEF2-6528D4B195AA}" type="presParOf" srcId="{3CFDDD79-9EBD-4855-8865-0767A6790E81}" destId="{DBB7D5D6-F8F3-464E-8FFF-1B7DBF1347E9}" srcOrd="4" destOrd="0" presId="urn:microsoft.com/office/officeart/2016/7/layout/BasicLinearProcessNumbered"/>
    <dgm:cxn modelId="{9D38C533-991B-4BDB-B4D4-934092AB82FA}" type="presParOf" srcId="{DBB7D5D6-F8F3-464E-8FFF-1B7DBF1347E9}" destId="{E3D6417C-07E4-45AA-B493-5FE63D9BE4FA}" srcOrd="0" destOrd="0" presId="urn:microsoft.com/office/officeart/2016/7/layout/BasicLinearProcessNumbered"/>
    <dgm:cxn modelId="{F1A484BA-AE42-471B-949A-A079538FAA84}" type="presParOf" srcId="{DBB7D5D6-F8F3-464E-8FFF-1B7DBF1347E9}" destId="{73D189CD-66F9-4116-9985-C7D1824227D9}" srcOrd="1" destOrd="0" presId="urn:microsoft.com/office/officeart/2016/7/layout/BasicLinearProcessNumbered"/>
    <dgm:cxn modelId="{227E9687-E472-497B-B25F-4A8862E3ABC6}" type="presParOf" srcId="{DBB7D5D6-F8F3-464E-8FFF-1B7DBF1347E9}" destId="{BC16FC3E-CC0F-46F5-B806-2FF1E94A3FE4}" srcOrd="2" destOrd="0" presId="urn:microsoft.com/office/officeart/2016/7/layout/BasicLinearProcessNumbered"/>
    <dgm:cxn modelId="{463577DB-C8C4-4C7A-BBB2-FE3887E46B84}" type="presParOf" srcId="{DBB7D5D6-F8F3-464E-8FFF-1B7DBF1347E9}" destId="{180A7FC7-D58D-4C37-98EB-AF62FF308886}" srcOrd="3" destOrd="0" presId="urn:microsoft.com/office/officeart/2016/7/layout/BasicLinearProcessNumbered"/>
    <dgm:cxn modelId="{871257CE-7370-4FD7-BC8A-1C9498391DEC}" type="presParOf" srcId="{3CFDDD79-9EBD-4855-8865-0767A6790E81}" destId="{557A3427-43D4-4A85-862D-5BC3D19053B1}" srcOrd="5" destOrd="0" presId="urn:microsoft.com/office/officeart/2016/7/layout/BasicLinearProcessNumbered"/>
    <dgm:cxn modelId="{5BF26EBC-8233-43A4-8C47-6CA2F21F65BB}" type="presParOf" srcId="{3CFDDD79-9EBD-4855-8865-0767A6790E81}" destId="{A3BEE890-A627-4C03-BAF3-74CCC93811FD}" srcOrd="6" destOrd="0" presId="urn:microsoft.com/office/officeart/2016/7/layout/BasicLinearProcessNumbered"/>
    <dgm:cxn modelId="{7C756670-9094-43E5-83F5-88F4314D3E11}" type="presParOf" srcId="{A3BEE890-A627-4C03-BAF3-74CCC93811FD}" destId="{49182442-4152-4613-B929-4E30DE89CD18}" srcOrd="0" destOrd="0" presId="urn:microsoft.com/office/officeart/2016/7/layout/BasicLinearProcessNumbered"/>
    <dgm:cxn modelId="{32D712E8-55E9-4A39-9DE6-6C4786F76EE3}" type="presParOf" srcId="{A3BEE890-A627-4C03-BAF3-74CCC93811FD}" destId="{C8F3FE0C-4849-426F-BA7F-7B8BD5C2697A}" srcOrd="1" destOrd="0" presId="urn:microsoft.com/office/officeart/2016/7/layout/BasicLinearProcessNumbered"/>
    <dgm:cxn modelId="{8CBB37ED-0CAB-49B5-8938-E45314881ABD}" type="presParOf" srcId="{A3BEE890-A627-4C03-BAF3-74CCC93811FD}" destId="{EE620762-3D4A-4DE5-AB50-1E0FFC28A245}" srcOrd="2" destOrd="0" presId="urn:microsoft.com/office/officeart/2016/7/layout/BasicLinearProcessNumbered"/>
    <dgm:cxn modelId="{ED5B2458-FD1E-4561-98EB-2795F13D3071}" type="presParOf" srcId="{A3BEE890-A627-4C03-BAF3-74CCC93811FD}" destId="{BC47547A-B90C-49F1-A028-751DF6B7C395}" srcOrd="3" destOrd="0" presId="urn:microsoft.com/office/officeart/2016/7/layout/BasicLinearProcessNumbered"/>
    <dgm:cxn modelId="{C2538439-062D-4E9D-8F95-AE4E741BA95C}" type="presParOf" srcId="{3CFDDD79-9EBD-4855-8865-0767A6790E81}" destId="{9F3C57DB-3318-4A43-BDF5-6DC8FE2FDDC9}" srcOrd="7" destOrd="0" presId="urn:microsoft.com/office/officeart/2016/7/layout/BasicLinearProcessNumbered"/>
    <dgm:cxn modelId="{A00D6914-F363-42E5-873A-9BB158CD0ED0}" type="presParOf" srcId="{3CFDDD79-9EBD-4855-8865-0767A6790E81}" destId="{7ADDC796-2297-4686-AC1B-74537FE12AFC}" srcOrd="8" destOrd="0" presId="urn:microsoft.com/office/officeart/2016/7/layout/BasicLinearProcessNumbered"/>
    <dgm:cxn modelId="{01132C7D-A651-45D1-BCCE-B37DA2CB35D9}" type="presParOf" srcId="{7ADDC796-2297-4686-AC1B-74537FE12AFC}" destId="{76C39456-FD41-499F-AF17-7B61460EAF34}" srcOrd="0" destOrd="0" presId="urn:microsoft.com/office/officeart/2016/7/layout/BasicLinearProcessNumbered"/>
    <dgm:cxn modelId="{0D81F2B7-1D99-48E1-9232-C9A1E3FE3E45}" type="presParOf" srcId="{7ADDC796-2297-4686-AC1B-74537FE12AFC}" destId="{FE1D636D-22F3-4EF1-9843-F80FBBD7498C}" srcOrd="1" destOrd="0" presId="urn:microsoft.com/office/officeart/2016/7/layout/BasicLinearProcessNumbered"/>
    <dgm:cxn modelId="{9AB09C1F-C057-43EC-BF60-C1DB78FA23B5}" type="presParOf" srcId="{7ADDC796-2297-4686-AC1B-74537FE12AFC}" destId="{77133C2F-119D-45C8-ACBC-C464EF28B1FE}" srcOrd="2" destOrd="0" presId="urn:microsoft.com/office/officeart/2016/7/layout/BasicLinearProcessNumbered"/>
    <dgm:cxn modelId="{397E896C-D58C-40CE-B490-AF8BB1AB3318}" type="presParOf" srcId="{7ADDC796-2297-4686-AC1B-74537FE12AFC}" destId="{A2D71881-9AAC-47B9-BF21-E70B534A3839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3ADDB6-A4DD-46FD-AD00-4AB57F31B0F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5274A67-2B0C-4BCD-BDE9-68E03F1679F2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Gill Sans MT" panose="020B0502020104020203"/>
            </a:rPr>
            <a:t>Educate them on the benefits available to them</a:t>
          </a:r>
          <a:endParaRPr lang="en-US"/>
        </a:p>
      </dgm:t>
    </dgm:pt>
    <dgm:pt modelId="{4AA990C0-0D4B-4FE4-BB68-7382D02DD9CF}" type="parTrans" cxnId="{2AE9E204-77B2-4FE3-AAE3-C367B0F53BAE}">
      <dgm:prSet/>
      <dgm:spPr/>
      <dgm:t>
        <a:bodyPr/>
        <a:lstStyle/>
        <a:p>
          <a:endParaRPr lang="en-US"/>
        </a:p>
      </dgm:t>
    </dgm:pt>
    <dgm:pt modelId="{A99290BB-EC98-409A-BB65-276306948065}" type="sibTrans" cxnId="{2AE9E204-77B2-4FE3-AAE3-C367B0F53BAE}">
      <dgm:prSet/>
      <dgm:spPr/>
      <dgm:t>
        <a:bodyPr/>
        <a:lstStyle/>
        <a:p>
          <a:endParaRPr lang="en-US"/>
        </a:p>
      </dgm:t>
    </dgm:pt>
    <dgm:pt modelId="{271903A8-788E-4E51-B927-6A6E1497BC8C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Gill Sans MT" panose="020B0502020104020203"/>
            </a:rPr>
            <a:t>Supply them with agency information on any needs they may have</a:t>
          </a:r>
          <a:endParaRPr lang="en-US"/>
        </a:p>
      </dgm:t>
    </dgm:pt>
    <dgm:pt modelId="{26D03B1C-BCDD-4A34-8593-294962DB21A9}" type="parTrans" cxnId="{719A3A5D-7E93-462C-899F-EAAB0DA5E73F}">
      <dgm:prSet/>
      <dgm:spPr/>
      <dgm:t>
        <a:bodyPr/>
        <a:lstStyle/>
        <a:p>
          <a:endParaRPr lang="en-US"/>
        </a:p>
      </dgm:t>
    </dgm:pt>
    <dgm:pt modelId="{5FCD8B65-806B-4AFC-96B3-3025A95CDC76}" type="sibTrans" cxnId="{719A3A5D-7E93-462C-899F-EAAB0DA5E73F}">
      <dgm:prSet/>
      <dgm:spPr/>
      <dgm:t>
        <a:bodyPr/>
        <a:lstStyle/>
        <a:p>
          <a:endParaRPr lang="en-US"/>
        </a:p>
      </dgm:t>
    </dgm:pt>
    <dgm:pt modelId="{64255CBC-0A61-4592-83A4-5998CA5DDA06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Gill Sans MT" panose="020B0502020104020203"/>
            </a:rPr>
            <a:t>Giving information on Prevention tactics</a:t>
          </a:r>
          <a:endParaRPr lang="en-US"/>
        </a:p>
      </dgm:t>
    </dgm:pt>
    <dgm:pt modelId="{0BC2F6BA-16B9-4B67-BBA7-0A482152BB4C}" type="parTrans" cxnId="{A16E445F-29CE-4E85-8EF4-0183674C8BBA}">
      <dgm:prSet/>
      <dgm:spPr/>
      <dgm:t>
        <a:bodyPr/>
        <a:lstStyle/>
        <a:p>
          <a:endParaRPr lang="en-US"/>
        </a:p>
      </dgm:t>
    </dgm:pt>
    <dgm:pt modelId="{E81F92CA-9B3B-4B0B-8A34-3E818522CD44}" type="sibTrans" cxnId="{A16E445F-29CE-4E85-8EF4-0183674C8BBA}">
      <dgm:prSet/>
      <dgm:spPr/>
      <dgm:t>
        <a:bodyPr/>
        <a:lstStyle/>
        <a:p>
          <a:endParaRPr lang="en-US"/>
        </a:p>
      </dgm:t>
    </dgm:pt>
    <dgm:pt modelId="{6F39E7EF-B7A1-4CA0-BE19-154464AC9F96}" type="pres">
      <dgm:prSet presAssocID="{FC3ADDB6-A4DD-46FD-AD00-4AB57F31B0F3}" presName="root" presStyleCnt="0">
        <dgm:presLayoutVars>
          <dgm:dir/>
          <dgm:resizeHandles val="exact"/>
        </dgm:presLayoutVars>
      </dgm:prSet>
      <dgm:spPr/>
    </dgm:pt>
    <dgm:pt modelId="{D8864844-9B6C-4477-92A0-28348E3122AA}" type="pres">
      <dgm:prSet presAssocID="{A5274A67-2B0C-4BCD-BDE9-68E03F1679F2}" presName="compNode" presStyleCnt="0"/>
      <dgm:spPr/>
    </dgm:pt>
    <dgm:pt modelId="{6D1F9828-A804-4690-B4FF-DE43C166F344}" type="pres">
      <dgm:prSet presAssocID="{A5274A67-2B0C-4BCD-BDE9-68E03F1679F2}" presName="bgRect" presStyleLbl="bgShp" presStyleIdx="0" presStyleCnt="3"/>
      <dgm:spPr/>
    </dgm:pt>
    <dgm:pt modelId="{6F5059C2-15A5-4683-BB31-14767EC7E90E}" type="pres">
      <dgm:prSet presAssocID="{A5274A67-2B0C-4BCD-BDE9-68E03F1679F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DF57F0FD-D98B-4776-A402-627C93771B88}" type="pres">
      <dgm:prSet presAssocID="{A5274A67-2B0C-4BCD-BDE9-68E03F1679F2}" presName="spaceRect" presStyleCnt="0"/>
      <dgm:spPr/>
    </dgm:pt>
    <dgm:pt modelId="{EFE08F66-AB17-4063-8FE9-E7A512B3BDBD}" type="pres">
      <dgm:prSet presAssocID="{A5274A67-2B0C-4BCD-BDE9-68E03F1679F2}" presName="parTx" presStyleLbl="revTx" presStyleIdx="0" presStyleCnt="3">
        <dgm:presLayoutVars>
          <dgm:chMax val="0"/>
          <dgm:chPref val="0"/>
        </dgm:presLayoutVars>
      </dgm:prSet>
      <dgm:spPr/>
    </dgm:pt>
    <dgm:pt modelId="{95015AB4-42B7-4BA9-9717-7BC67AEDECEE}" type="pres">
      <dgm:prSet presAssocID="{A99290BB-EC98-409A-BB65-276306948065}" presName="sibTrans" presStyleCnt="0"/>
      <dgm:spPr/>
    </dgm:pt>
    <dgm:pt modelId="{59910284-B3DD-4F6E-B25F-93DE82EA2845}" type="pres">
      <dgm:prSet presAssocID="{271903A8-788E-4E51-B927-6A6E1497BC8C}" presName="compNode" presStyleCnt="0"/>
      <dgm:spPr/>
    </dgm:pt>
    <dgm:pt modelId="{C860740E-38BF-4C62-AEE3-84EE1E25176F}" type="pres">
      <dgm:prSet presAssocID="{271903A8-788E-4E51-B927-6A6E1497BC8C}" presName="bgRect" presStyleLbl="bgShp" presStyleIdx="1" presStyleCnt="3"/>
      <dgm:spPr/>
    </dgm:pt>
    <dgm:pt modelId="{A5BCD21C-1748-4D51-807D-4C67547863F6}" type="pres">
      <dgm:prSet presAssocID="{271903A8-788E-4E51-B927-6A6E1497BC8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uck"/>
        </a:ext>
      </dgm:extLst>
    </dgm:pt>
    <dgm:pt modelId="{526D323C-0950-45D4-935F-922C806152FB}" type="pres">
      <dgm:prSet presAssocID="{271903A8-788E-4E51-B927-6A6E1497BC8C}" presName="spaceRect" presStyleCnt="0"/>
      <dgm:spPr/>
    </dgm:pt>
    <dgm:pt modelId="{DE089B11-1C73-4CF1-B544-6EF374527AC6}" type="pres">
      <dgm:prSet presAssocID="{271903A8-788E-4E51-B927-6A6E1497BC8C}" presName="parTx" presStyleLbl="revTx" presStyleIdx="1" presStyleCnt="3">
        <dgm:presLayoutVars>
          <dgm:chMax val="0"/>
          <dgm:chPref val="0"/>
        </dgm:presLayoutVars>
      </dgm:prSet>
      <dgm:spPr/>
    </dgm:pt>
    <dgm:pt modelId="{FDC41BBA-F4DB-4FBA-B698-22550CE03F10}" type="pres">
      <dgm:prSet presAssocID="{5FCD8B65-806B-4AFC-96B3-3025A95CDC76}" presName="sibTrans" presStyleCnt="0"/>
      <dgm:spPr/>
    </dgm:pt>
    <dgm:pt modelId="{CEA820DA-4863-4FF6-A681-21EB68E2D4FE}" type="pres">
      <dgm:prSet presAssocID="{64255CBC-0A61-4592-83A4-5998CA5DDA06}" presName="compNode" presStyleCnt="0"/>
      <dgm:spPr/>
    </dgm:pt>
    <dgm:pt modelId="{D0970736-8BAE-4037-BE51-931E370C21F6}" type="pres">
      <dgm:prSet presAssocID="{64255CBC-0A61-4592-83A4-5998CA5DDA06}" presName="bgRect" presStyleLbl="bgShp" presStyleIdx="2" presStyleCnt="3"/>
      <dgm:spPr/>
    </dgm:pt>
    <dgm:pt modelId="{1341E48D-8434-49E4-BE3B-423915C400A5}" type="pres">
      <dgm:prSet presAssocID="{64255CBC-0A61-4592-83A4-5998CA5DDA0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C649A750-B513-4EF3-A84B-8F191B2F3762}" type="pres">
      <dgm:prSet presAssocID="{64255CBC-0A61-4592-83A4-5998CA5DDA06}" presName="spaceRect" presStyleCnt="0"/>
      <dgm:spPr/>
    </dgm:pt>
    <dgm:pt modelId="{A4F47F04-59AD-4A83-A5F7-E14E8BBE10A5}" type="pres">
      <dgm:prSet presAssocID="{64255CBC-0A61-4592-83A4-5998CA5DDA0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AE9E204-77B2-4FE3-AAE3-C367B0F53BAE}" srcId="{FC3ADDB6-A4DD-46FD-AD00-4AB57F31B0F3}" destId="{A5274A67-2B0C-4BCD-BDE9-68E03F1679F2}" srcOrd="0" destOrd="0" parTransId="{4AA990C0-0D4B-4FE4-BB68-7382D02DD9CF}" sibTransId="{A99290BB-EC98-409A-BB65-276306948065}"/>
    <dgm:cxn modelId="{E9E50832-F965-4017-B869-7C3854BAA39A}" type="presOf" srcId="{A5274A67-2B0C-4BCD-BDE9-68E03F1679F2}" destId="{EFE08F66-AB17-4063-8FE9-E7A512B3BDBD}" srcOrd="0" destOrd="0" presId="urn:microsoft.com/office/officeart/2018/2/layout/IconVerticalSolidList"/>
    <dgm:cxn modelId="{719A3A5D-7E93-462C-899F-EAAB0DA5E73F}" srcId="{FC3ADDB6-A4DD-46FD-AD00-4AB57F31B0F3}" destId="{271903A8-788E-4E51-B927-6A6E1497BC8C}" srcOrd="1" destOrd="0" parTransId="{26D03B1C-BCDD-4A34-8593-294962DB21A9}" sibTransId="{5FCD8B65-806B-4AFC-96B3-3025A95CDC76}"/>
    <dgm:cxn modelId="{A16E445F-29CE-4E85-8EF4-0183674C8BBA}" srcId="{FC3ADDB6-A4DD-46FD-AD00-4AB57F31B0F3}" destId="{64255CBC-0A61-4592-83A4-5998CA5DDA06}" srcOrd="2" destOrd="0" parTransId="{0BC2F6BA-16B9-4B67-BBA7-0A482152BB4C}" sibTransId="{E81F92CA-9B3B-4B0B-8A34-3E818522CD44}"/>
    <dgm:cxn modelId="{53872660-47BC-479F-9916-B8E86AA7FC27}" type="presOf" srcId="{64255CBC-0A61-4592-83A4-5998CA5DDA06}" destId="{A4F47F04-59AD-4A83-A5F7-E14E8BBE10A5}" srcOrd="0" destOrd="0" presId="urn:microsoft.com/office/officeart/2018/2/layout/IconVerticalSolidList"/>
    <dgm:cxn modelId="{276601A5-4349-4F9B-B437-7D4916EBAA73}" type="presOf" srcId="{FC3ADDB6-A4DD-46FD-AD00-4AB57F31B0F3}" destId="{6F39E7EF-B7A1-4CA0-BE19-154464AC9F96}" srcOrd="0" destOrd="0" presId="urn:microsoft.com/office/officeart/2018/2/layout/IconVerticalSolidList"/>
    <dgm:cxn modelId="{8B626DAE-0A2C-4506-8E45-84C153E06C58}" type="presOf" srcId="{271903A8-788E-4E51-B927-6A6E1497BC8C}" destId="{DE089B11-1C73-4CF1-B544-6EF374527AC6}" srcOrd="0" destOrd="0" presId="urn:microsoft.com/office/officeart/2018/2/layout/IconVerticalSolidList"/>
    <dgm:cxn modelId="{331D1520-B9AE-4853-8872-32EC241CA12C}" type="presParOf" srcId="{6F39E7EF-B7A1-4CA0-BE19-154464AC9F96}" destId="{D8864844-9B6C-4477-92A0-28348E3122AA}" srcOrd="0" destOrd="0" presId="urn:microsoft.com/office/officeart/2018/2/layout/IconVerticalSolidList"/>
    <dgm:cxn modelId="{48D29FFA-B87E-4812-9EDA-A8090BCD119F}" type="presParOf" srcId="{D8864844-9B6C-4477-92A0-28348E3122AA}" destId="{6D1F9828-A804-4690-B4FF-DE43C166F344}" srcOrd="0" destOrd="0" presId="urn:microsoft.com/office/officeart/2018/2/layout/IconVerticalSolidList"/>
    <dgm:cxn modelId="{F8DDA461-6378-4C5C-BC5B-A012165194F1}" type="presParOf" srcId="{D8864844-9B6C-4477-92A0-28348E3122AA}" destId="{6F5059C2-15A5-4683-BB31-14767EC7E90E}" srcOrd="1" destOrd="0" presId="urn:microsoft.com/office/officeart/2018/2/layout/IconVerticalSolidList"/>
    <dgm:cxn modelId="{0338F674-7CB8-43FE-89D3-5E0D4ECC9774}" type="presParOf" srcId="{D8864844-9B6C-4477-92A0-28348E3122AA}" destId="{DF57F0FD-D98B-4776-A402-627C93771B88}" srcOrd="2" destOrd="0" presId="urn:microsoft.com/office/officeart/2018/2/layout/IconVerticalSolidList"/>
    <dgm:cxn modelId="{814EBA63-2C37-41FA-9CAD-ED9C4EA6B0AD}" type="presParOf" srcId="{D8864844-9B6C-4477-92A0-28348E3122AA}" destId="{EFE08F66-AB17-4063-8FE9-E7A512B3BDBD}" srcOrd="3" destOrd="0" presId="urn:microsoft.com/office/officeart/2018/2/layout/IconVerticalSolidList"/>
    <dgm:cxn modelId="{9178D2F1-9192-4667-BC25-E768BF209D2B}" type="presParOf" srcId="{6F39E7EF-B7A1-4CA0-BE19-154464AC9F96}" destId="{95015AB4-42B7-4BA9-9717-7BC67AEDECEE}" srcOrd="1" destOrd="0" presId="urn:microsoft.com/office/officeart/2018/2/layout/IconVerticalSolidList"/>
    <dgm:cxn modelId="{772CFEF3-6103-4ECA-9423-79E9741330C2}" type="presParOf" srcId="{6F39E7EF-B7A1-4CA0-BE19-154464AC9F96}" destId="{59910284-B3DD-4F6E-B25F-93DE82EA2845}" srcOrd="2" destOrd="0" presId="urn:microsoft.com/office/officeart/2018/2/layout/IconVerticalSolidList"/>
    <dgm:cxn modelId="{94942264-C8E8-4404-B055-F0BA2C0E3B77}" type="presParOf" srcId="{59910284-B3DD-4F6E-B25F-93DE82EA2845}" destId="{C860740E-38BF-4C62-AEE3-84EE1E25176F}" srcOrd="0" destOrd="0" presId="urn:microsoft.com/office/officeart/2018/2/layout/IconVerticalSolidList"/>
    <dgm:cxn modelId="{9218A7F0-4947-4B20-8156-67C43A848C14}" type="presParOf" srcId="{59910284-B3DD-4F6E-B25F-93DE82EA2845}" destId="{A5BCD21C-1748-4D51-807D-4C67547863F6}" srcOrd="1" destOrd="0" presId="urn:microsoft.com/office/officeart/2018/2/layout/IconVerticalSolidList"/>
    <dgm:cxn modelId="{2CF3498D-D19E-4C63-9C11-838B0C87100C}" type="presParOf" srcId="{59910284-B3DD-4F6E-B25F-93DE82EA2845}" destId="{526D323C-0950-45D4-935F-922C806152FB}" srcOrd="2" destOrd="0" presId="urn:microsoft.com/office/officeart/2018/2/layout/IconVerticalSolidList"/>
    <dgm:cxn modelId="{CFADB24C-138D-47F2-B4F3-1ABE724533F5}" type="presParOf" srcId="{59910284-B3DD-4F6E-B25F-93DE82EA2845}" destId="{DE089B11-1C73-4CF1-B544-6EF374527AC6}" srcOrd="3" destOrd="0" presId="urn:microsoft.com/office/officeart/2018/2/layout/IconVerticalSolidList"/>
    <dgm:cxn modelId="{187667AB-FCF4-4E10-8153-F9293012E433}" type="presParOf" srcId="{6F39E7EF-B7A1-4CA0-BE19-154464AC9F96}" destId="{FDC41BBA-F4DB-4FBA-B698-22550CE03F10}" srcOrd="3" destOrd="0" presId="urn:microsoft.com/office/officeart/2018/2/layout/IconVerticalSolidList"/>
    <dgm:cxn modelId="{416724E2-1723-4D17-80E6-9D59A482B0CB}" type="presParOf" srcId="{6F39E7EF-B7A1-4CA0-BE19-154464AC9F96}" destId="{CEA820DA-4863-4FF6-A681-21EB68E2D4FE}" srcOrd="4" destOrd="0" presId="urn:microsoft.com/office/officeart/2018/2/layout/IconVerticalSolidList"/>
    <dgm:cxn modelId="{8F038A75-0693-41B5-8C0B-22072E6872CC}" type="presParOf" srcId="{CEA820DA-4863-4FF6-A681-21EB68E2D4FE}" destId="{D0970736-8BAE-4037-BE51-931E370C21F6}" srcOrd="0" destOrd="0" presId="urn:microsoft.com/office/officeart/2018/2/layout/IconVerticalSolidList"/>
    <dgm:cxn modelId="{FC14BB2A-DAD5-4CC4-A008-247EB379083B}" type="presParOf" srcId="{CEA820DA-4863-4FF6-A681-21EB68E2D4FE}" destId="{1341E48D-8434-49E4-BE3B-423915C400A5}" srcOrd="1" destOrd="0" presId="urn:microsoft.com/office/officeart/2018/2/layout/IconVerticalSolidList"/>
    <dgm:cxn modelId="{79C4E3A8-9C9E-43EF-8636-9E11C3567F27}" type="presParOf" srcId="{CEA820DA-4863-4FF6-A681-21EB68E2D4FE}" destId="{C649A750-B513-4EF3-A84B-8F191B2F3762}" srcOrd="2" destOrd="0" presId="urn:microsoft.com/office/officeart/2018/2/layout/IconVerticalSolidList"/>
    <dgm:cxn modelId="{BA73F659-9156-46E1-808B-EEC5016BA8AE}" type="presParOf" srcId="{CEA820DA-4863-4FF6-A681-21EB68E2D4FE}" destId="{A4F47F04-59AD-4A83-A5F7-E14E8BBE10A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2136A9-2EAB-4857-B0D8-98CE75966F2B}">
      <dsp:nvSpPr>
        <dsp:cNvPr id="0" name=""/>
        <dsp:cNvSpPr/>
      </dsp:nvSpPr>
      <dsp:spPr>
        <a:xfrm>
          <a:off x="0" y="0"/>
          <a:ext cx="4736703" cy="9498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We hold monthly events for veterans and their families </a:t>
          </a:r>
        </a:p>
      </dsp:txBody>
      <dsp:txXfrm>
        <a:off x="27820" y="27820"/>
        <a:ext cx="3600628" cy="894193"/>
      </dsp:txXfrm>
    </dsp:sp>
    <dsp:sp modelId="{303399BF-B058-424B-8F56-FD1CB9DAFCBF}">
      <dsp:nvSpPr>
        <dsp:cNvPr id="0" name=""/>
        <dsp:cNvSpPr/>
      </dsp:nvSpPr>
      <dsp:spPr>
        <a:xfrm>
          <a:off x="353714" y="1081754"/>
          <a:ext cx="4736703" cy="94983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Host monthly healing and talking circles at different agencies for veterans and their families</a:t>
          </a:r>
        </a:p>
      </dsp:txBody>
      <dsp:txXfrm>
        <a:off x="381534" y="1109574"/>
        <a:ext cx="3709957" cy="894193"/>
      </dsp:txXfrm>
    </dsp:sp>
    <dsp:sp modelId="{C47A2976-D870-4D07-B88A-6F1ADABCD60F}">
      <dsp:nvSpPr>
        <dsp:cNvPr id="0" name=""/>
        <dsp:cNvSpPr/>
      </dsp:nvSpPr>
      <dsp:spPr>
        <a:xfrm>
          <a:off x="707429" y="2163508"/>
          <a:ext cx="4736703" cy="94983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Provide education on Alcohol misuse within veterans and their family members</a:t>
          </a:r>
        </a:p>
      </dsp:txBody>
      <dsp:txXfrm>
        <a:off x="735249" y="2191328"/>
        <a:ext cx="3709957" cy="894193"/>
      </dsp:txXfrm>
    </dsp:sp>
    <dsp:sp modelId="{B53E96BE-5BA0-4B2A-9F41-A68889861382}">
      <dsp:nvSpPr>
        <dsp:cNvPr id="0" name=""/>
        <dsp:cNvSpPr/>
      </dsp:nvSpPr>
      <dsp:spPr>
        <a:xfrm>
          <a:off x="1061144" y="3245262"/>
          <a:ext cx="4736703" cy="94983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Provide veterans and their families with the needed contact information and resources regarding their needs </a:t>
          </a:r>
        </a:p>
      </dsp:txBody>
      <dsp:txXfrm>
        <a:off x="1088964" y="3273082"/>
        <a:ext cx="3709957" cy="894193"/>
      </dsp:txXfrm>
    </dsp:sp>
    <dsp:sp modelId="{15A504FE-C5F8-4446-ADEA-9190385F89D6}">
      <dsp:nvSpPr>
        <dsp:cNvPr id="0" name=""/>
        <dsp:cNvSpPr/>
      </dsp:nvSpPr>
      <dsp:spPr>
        <a:xfrm>
          <a:off x="1414859" y="4327017"/>
          <a:ext cx="4736703" cy="94983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Assist homeless veterans and their children with finding housing opportunities </a:t>
          </a:r>
        </a:p>
      </dsp:txBody>
      <dsp:txXfrm>
        <a:off x="1442679" y="4354837"/>
        <a:ext cx="3709957" cy="894193"/>
      </dsp:txXfrm>
    </dsp:sp>
    <dsp:sp modelId="{C58C0B1C-53E0-45A6-A4D1-B15FDAF15011}">
      <dsp:nvSpPr>
        <dsp:cNvPr id="0" name=""/>
        <dsp:cNvSpPr/>
      </dsp:nvSpPr>
      <dsp:spPr>
        <a:xfrm>
          <a:off x="4119312" y="693905"/>
          <a:ext cx="617391" cy="61739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4258225" y="693905"/>
        <a:ext cx="339565" cy="464587"/>
      </dsp:txXfrm>
    </dsp:sp>
    <dsp:sp modelId="{B7F3361A-E5A8-44B7-8564-8EC233DAA2FA}">
      <dsp:nvSpPr>
        <dsp:cNvPr id="0" name=""/>
        <dsp:cNvSpPr/>
      </dsp:nvSpPr>
      <dsp:spPr>
        <a:xfrm>
          <a:off x="4473026" y="1775660"/>
          <a:ext cx="617391" cy="61739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4611939" y="1775660"/>
        <a:ext cx="339565" cy="464587"/>
      </dsp:txXfrm>
    </dsp:sp>
    <dsp:sp modelId="{42D44CCB-6629-44FB-BAF1-9E15F63E6D8E}">
      <dsp:nvSpPr>
        <dsp:cNvPr id="0" name=""/>
        <dsp:cNvSpPr/>
      </dsp:nvSpPr>
      <dsp:spPr>
        <a:xfrm>
          <a:off x="4826741" y="2841583"/>
          <a:ext cx="617391" cy="61739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4965654" y="2841583"/>
        <a:ext cx="339565" cy="464587"/>
      </dsp:txXfrm>
    </dsp:sp>
    <dsp:sp modelId="{71598932-B200-4343-AC56-4234C1EAE57A}">
      <dsp:nvSpPr>
        <dsp:cNvPr id="0" name=""/>
        <dsp:cNvSpPr/>
      </dsp:nvSpPr>
      <dsp:spPr>
        <a:xfrm>
          <a:off x="5180456" y="3933891"/>
          <a:ext cx="617391" cy="61739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5319369" y="3933891"/>
        <a:ext cx="339565" cy="4645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04D0E-F3A1-4AA3-B88C-97D1462388EB}">
      <dsp:nvSpPr>
        <dsp:cNvPr id="0" name=""/>
        <dsp:cNvSpPr/>
      </dsp:nvSpPr>
      <dsp:spPr>
        <a:xfrm>
          <a:off x="3507" y="224575"/>
          <a:ext cx="1898997" cy="265859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053" tIns="330200" rIns="148053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Remember that they are people</a:t>
          </a:r>
        </a:p>
      </dsp:txBody>
      <dsp:txXfrm>
        <a:off x="3507" y="1234842"/>
        <a:ext cx="1898997" cy="1595157"/>
      </dsp:txXfrm>
    </dsp:sp>
    <dsp:sp modelId="{BBFE99BC-AD47-4214-9987-C69AAB6F21C7}">
      <dsp:nvSpPr>
        <dsp:cNvPr id="0" name=""/>
        <dsp:cNvSpPr/>
      </dsp:nvSpPr>
      <dsp:spPr>
        <a:xfrm>
          <a:off x="554216" y="490435"/>
          <a:ext cx="797578" cy="79757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182" tIns="12700" rIns="62182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1</a:t>
          </a:r>
        </a:p>
      </dsp:txBody>
      <dsp:txXfrm>
        <a:off x="671019" y="607238"/>
        <a:ext cx="563972" cy="563972"/>
      </dsp:txXfrm>
    </dsp:sp>
    <dsp:sp modelId="{8047C134-B016-450B-9B2D-58DC770E4303}">
      <dsp:nvSpPr>
        <dsp:cNvPr id="0" name=""/>
        <dsp:cNvSpPr/>
      </dsp:nvSpPr>
      <dsp:spPr>
        <a:xfrm>
          <a:off x="3507" y="2883100"/>
          <a:ext cx="1898997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E4D4F0-1580-4FD5-81A6-67FA074EBF42}">
      <dsp:nvSpPr>
        <dsp:cNvPr id="0" name=""/>
        <dsp:cNvSpPr/>
      </dsp:nvSpPr>
      <dsp:spPr>
        <a:xfrm>
          <a:off x="2092404" y="224575"/>
          <a:ext cx="1898997" cy="265859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053" tIns="330200" rIns="148053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Listen to your personal instincts</a:t>
          </a:r>
        </a:p>
      </dsp:txBody>
      <dsp:txXfrm>
        <a:off x="2092404" y="1234842"/>
        <a:ext cx="1898997" cy="1595157"/>
      </dsp:txXfrm>
    </dsp:sp>
    <dsp:sp modelId="{517F6313-9D40-47AF-A562-CE365BF3698A}">
      <dsp:nvSpPr>
        <dsp:cNvPr id="0" name=""/>
        <dsp:cNvSpPr/>
      </dsp:nvSpPr>
      <dsp:spPr>
        <a:xfrm>
          <a:off x="2643113" y="490435"/>
          <a:ext cx="797578" cy="79757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182" tIns="12700" rIns="62182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2</a:t>
          </a:r>
        </a:p>
      </dsp:txBody>
      <dsp:txXfrm>
        <a:off x="2759916" y="607238"/>
        <a:ext cx="563972" cy="563972"/>
      </dsp:txXfrm>
    </dsp:sp>
    <dsp:sp modelId="{70FB1014-8740-4B6E-B170-B11832E83243}">
      <dsp:nvSpPr>
        <dsp:cNvPr id="0" name=""/>
        <dsp:cNvSpPr/>
      </dsp:nvSpPr>
      <dsp:spPr>
        <a:xfrm>
          <a:off x="2092404" y="2883100"/>
          <a:ext cx="1898997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D6417C-07E4-45AA-B493-5FE63D9BE4FA}">
      <dsp:nvSpPr>
        <dsp:cNvPr id="0" name=""/>
        <dsp:cNvSpPr/>
      </dsp:nvSpPr>
      <dsp:spPr>
        <a:xfrm>
          <a:off x="4181301" y="224575"/>
          <a:ext cx="1898997" cy="2658596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053" tIns="330200" rIns="148053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Take time for personal stories</a:t>
          </a:r>
        </a:p>
      </dsp:txBody>
      <dsp:txXfrm>
        <a:off x="4181301" y="1234842"/>
        <a:ext cx="1898997" cy="1595157"/>
      </dsp:txXfrm>
    </dsp:sp>
    <dsp:sp modelId="{73D189CD-66F9-4116-9985-C7D1824227D9}">
      <dsp:nvSpPr>
        <dsp:cNvPr id="0" name=""/>
        <dsp:cNvSpPr/>
      </dsp:nvSpPr>
      <dsp:spPr>
        <a:xfrm>
          <a:off x="4732010" y="490435"/>
          <a:ext cx="797578" cy="79757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182" tIns="12700" rIns="62182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3</a:t>
          </a:r>
        </a:p>
      </dsp:txBody>
      <dsp:txXfrm>
        <a:off x="4848813" y="607238"/>
        <a:ext cx="563972" cy="563972"/>
      </dsp:txXfrm>
    </dsp:sp>
    <dsp:sp modelId="{BC16FC3E-CC0F-46F5-B806-2FF1E94A3FE4}">
      <dsp:nvSpPr>
        <dsp:cNvPr id="0" name=""/>
        <dsp:cNvSpPr/>
      </dsp:nvSpPr>
      <dsp:spPr>
        <a:xfrm>
          <a:off x="4181301" y="2883100"/>
          <a:ext cx="1898997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182442-4152-4613-B929-4E30DE89CD18}">
      <dsp:nvSpPr>
        <dsp:cNvPr id="0" name=""/>
        <dsp:cNvSpPr/>
      </dsp:nvSpPr>
      <dsp:spPr>
        <a:xfrm>
          <a:off x="6270198" y="224575"/>
          <a:ext cx="1898997" cy="265859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053" tIns="330200" rIns="148053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Carry along small items to give</a:t>
          </a:r>
        </a:p>
      </dsp:txBody>
      <dsp:txXfrm>
        <a:off x="6270198" y="1234842"/>
        <a:ext cx="1898997" cy="1595157"/>
      </dsp:txXfrm>
    </dsp:sp>
    <dsp:sp modelId="{C8F3FE0C-4849-426F-BA7F-7B8BD5C2697A}">
      <dsp:nvSpPr>
        <dsp:cNvPr id="0" name=""/>
        <dsp:cNvSpPr/>
      </dsp:nvSpPr>
      <dsp:spPr>
        <a:xfrm>
          <a:off x="6820907" y="490435"/>
          <a:ext cx="797578" cy="79757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182" tIns="12700" rIns="62182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4</a:t>
          </a:r>
        </a:p>
      </dsp:txBody>
      <dsp:txXfrm>
        <a:off x="6937710" y="607238"/>
        <a:ext cx="563972" cy="563972"/>
      </dsp:txXfrm>
    </dsp:sp>
    <dsp:sp modelId="{EE620762-3D4A-4DE5-AB50-1E0FFC28A245}">
      <dsp:nvSpPr>
        <dsp:cNvPr id="0" name=""/>
        <dsp:cNvSpPr/>
      </dsp:nvSpPr>
      <dsp:spPr>
        <a:xfrm>
          <a:off x="6270198" y="2883100"/>
          <a:ext cx="1898997" cy="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C39456-FD41-499F-AF17-7B61460EAF34}">
      <dsp:nvSpPr>
        <dsp:cNvPr id="0" name=""/>
        <dsp:cNvSpPr/>
      </dsp:nvSpPr>
      <dsp:spPr>
        <a:xfrm>
          <a:off x="8359095" y="224575"/>
          <a:ext cx="1898997" cy="2658596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053" tIns="330200" rIns="148053" bIns="3302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Avoid offering unsolicited advice</a:t>
          </a:r>
        </a:p>
      </dsp:txBody>
      <dsp:txXfrm>
        <a:off x="8359095" y="1234842"/>
        <a:ext cx="1898997" cy="1595157"/>
      </dsp:txXfrm>
    </dsp:sp>
    <dsp:sp modelId="{FE1D636D-22F3-4EF1-9843-F80FBBD7498C}">
      <dsp:nvSpPr>
        <dsp:cNvPr id="0" name=""/>
        <dsp:cNvSpPr/>
      </dsp:nvSpPr>
      <dsp:spPr>
        <a:xfrm>
          <a:off x="8909804" y="490435"/>
          <a:ext cx="797578" cy="79757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182" tIns="12700" rIns="62182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5</a:t>
          </a:r>
        </a:p>
      </dsp:txBody>
      <dsp:txXfrm>
        <a:off x="9026607" y="607238"/>
        <a:ext cx="563972" cy="563972"/>
      </dsp:txXfrm>
    </dsp:sp>
    <dsp:sp modelId="{77133C2F-119D-45C8-ACBC-C464EF28B1FE}">
      <dsp:nvSpPr>
        <dsp:cNvPr id="0" name=""/>
        <dsp:cNvSpPr/>
      </dsp:nvSpPr>
      <dsp:spPr>
        <a:xfrm>
          <a:off x="8359095" y="2883100"/>
          <a:ext cx="1898997" cy="7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1F9828-A804-4690-B4FF-DE43C166F344}">
      <dsp:nvSpPr>
        <dsp:cNvPr id="0" name=""/>
        <dsp:cNvSpPr/>
      </dsp:nvSpPr>
      <dsp:spPr>
        <a:xfrm>
          <a:off x="0" y="644"/>
          <a:ext cx="6151562" cy="15073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5059C2-15A5-4683-BB31-14767EC7E90E}">
      <dsp:nvSpPr>
        <dsp:cNvPr id="0" name=""/>
        <dsp:cNvSpPr/>
      </dsp:nvSpPr>
      <dsp:spPr>
        <a:xfrm>
          <a:off x="455959" y="339787"/>
          <a:ext cx="829016" cy="8290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E08F66-AB17-4063-8FE9-E7A512B3BDBD}">
      <dsp:nvSpPr>
        <dsp:cNvPr id="0" name=""/>
        <dsp:cNvSpPr/>
      </dsp:nvSpPr>
      <dsp:spPr>
        <a:xfrm>
          <a:off x="1740935" y="644"/>
          <a:ext cx="4410627" cy="1507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523" tIns="159523" rIns="159523" bIns="15952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Gill Sans MT" panose="020B0502020104020203"/>
            </a:rPr>
            <a:t>Educate them on the benefits available to them</a:t>
          </a:r>
          <a:endParaRPr lang="en-US" sz="2500" kern="1200"/>
        </a:p>
      </dsp:txBody>
      <dsp:txXfrm>
        <a:off x="1740935" y="644"/>
        <a:ext cx="4410627" cy="1507303"/>
      </dsp:txXfrm>
    </dsp:sp>
    <dsp:sp modelId="{C860740E-38BF-4C62-AEE3-84EE1E25176F}">
      <dsp:nvSpPr>
        <dsp:cNvPr id="0" name=""/>
        <dsp:cNvSpPr/>
      </dsp:nvSpPr>
      <dsp:spPr>
        <a:xfrm>
          <a:off x="0" y="1884773"/>
          <a:ext cx="6151562" cy="15073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BCD21C-1748-4D51-807D-4C67547863F6}">
      <dsp:nvSpPr>
        <dsp:cNvPr id="0" name=""/>
        <dsp:cNvSpPr/>
      </dsp:nvSpPr>
      <dsp:spPr>
        <a:xfrm>
          <a:off x="455959" y="2223916"/>
          <a:ext cx="829016" cy="8290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089B11-1C73-4CF1-B544-6EF374527AC6}">
      <dsp:nvSpPr>
        <dsp:cNvPr id="0" name=""/>
        <dsp:cNvSpPr/>
      </dsp:nvSpPr>
      <dsp:spPr>
        <a:xfrm>
          <a:off x="1740935" y="1884773"/>
          <a:ext cx="4410627" cy="1507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523" tIns="159523" rIns="159523" bIns="15952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Gill Sans MT" panose="020B0502020104020203"/>
            </a:rPr>
            <a:t>Supply them with agency information on any needs they may have</a:t>
          </a:r>
          <a:endParaRPr lang="en-US" sz="2500" kern="1200"/>
        </a:p>
      </dsp:txBody>
      <dsp:txXfrm>
        <a:off x="1740935" y="1884773"/>
        <a:ext cx="4410627" cy="1507303"/>
      </dsp:txXfrm>
    </dsp:sp>
    <dsp:sp modelId="{D0970736-8BAE-4037-BE51-931E370C21F6}">
      <dsp:nvSpPr>
        <dsp:cNvPr id="0" name=""/>
        <dsp:cNvSpPr/>
      </dsp:nvSpPr>
      <dsp:spPr>
        <a:xfrm>
          <a:off x="0" y="3768902"/>
          <a:ext cx="6151562" cy="15073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41E48D-8434-49E4-BE3B-423915C400A5}">
      <dsp:nvSpPr>
        <dsp:cNvPr id="0" name=""/>
        <dsp:cNvSpPr/>
      </dsp:nvSpPr>
      <dsp:spPr>
        <a:xfrm>
          <a:off x="455959" y="4108045"/>
          <a:ext cx="829016" cy="8290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F47F04-59AD-4A83-A5F7-E14E8BBE10A5}">
      <dsp:nvSpPr>
        <dsp:cNvPr id="0" name=""/>
        <dsp:cNvSpPr/>
      </dsp:nvSpPr>
      <dsp:spPr>
        <a:xfrm>
          <a:off x="1740935" y="3768902"/>
          <a:ext cx="4410627" cy="15073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523" tIns="159523" rIns="159523" bIns="15952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Gill Sans MT" panose="020B0502020104020203"/>
            </a:rPr>
            <a:t>Giving information on Prevention tactics</a:t>
          </a:r>
          <a:endParaRPr lang="en-US" sz="2500" kern="1200"/>
        </a:p>
      </dsp:txBody>
      <dsp:txXfrm>
        <a:off x="1740935" y="3768902"/>
        <a:ext cx="4410627" cy="15073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9/1/2023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9/1/2023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9/1/2023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9/1/2023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9/1/2023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9/1/2023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9/1/2023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9/1/2023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9/1/2023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Aletheia house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i="1" u="sng"/>
              <a:t>A special kind of caring </a:t>
            </a:r>
          </a:p>
        </p:txBody>
      </p:sp>
    </p:spTree>
    <p:extLst>
      <p:ext uri="{BB962C8B-B14F-4D97-AF65-F5344CB8AC3E}">
        <p14:creationId xmlns:p14="http://schemas.microsoft.com/office/powerpoint/2010/main" val="1194440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1445A-9067-97EA-6AB8-FD50105BD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Social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E5F60-F399-1A9E-58B4-49F245921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/>
              <a:t>Facebook: Aletheia House – Community Wellness</a:t>
            </a:r>
          </a:p>
          <a:p>
            <a:r>
              <a:rPr lang="en-US" sz="2800"/>
              <a:t>Instagram: aletheia_vcw</a:t>
            </a:r>
          </a:p>
          <a:p>
            <a:r>
              <a:rPr lang="en-US" sz="2800"/>
              <a:t>Twitter: aletheia_vcw</a:t>
            </a:r>
          </a:p>
        </p:txBody>
      </p:sp>
    </p:spTree>
    <p:extLst>
      <p:ext uri="{BB962C8B-B14F-4D97-AF65-F5344CB8AC3E}">
        <p14:creationId xmlns:p14="http://schemas.microsoft.com/office/powerpoint/2010/main" val="2870687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84400-45D7-36E5-481B-68A3FE488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>
            <a:normAutofit/>
          </a:bodyPr>
          <a:lstStyle/>
          <a:p>
            <a:r>
              <a:rPr lang="en-US"/>
              <a:t>Our 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02B1E-2A29-92B3-DBB1-9403AEC20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1992" y="2638044"/>
            <a:ext cx="3631692" cy="31019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/>
              <a:t>To promote the health and well-being of individuals and communities by providing high quality, low-cost services with a special kind of caring.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                                      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A81D36-E15E-4BF8-936C-883B11DE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8316" y="2743200"/>
            <a:ext cx="3622548" cy="2996827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793C47-93A8-40BA-A9B7-BBA12F483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3670" y="2906589"/>
            <a:ext cx="3291840" cy="26700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2C60DD7-6389-7254-7CA3-01F06E6CE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8262" y="3254061"/>
            <a:ext cx="2962656" cy="197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97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F3BA0-C6AF-D312-32B3-1A3412A2A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584" y="48083"/>
            <a:ext cx="4879901" cy="1188720"/>
          </a:xfrm>
        </p:spPr>
        <p:txBody>
          <a:bodyPr>
            <a:normAutofit/>
          </a:bodyPr>
          <a:lstStyle/>
          <a:p>
            <a:r>
              <a:rPr lang="en-US"/>
              <a:t>Services Offered by </a:t>
            </a:r>
            <a:r>
              <a:rPr lang="en-US" err="1"/>
              <a:t>aletheia</a:t>
            </a:r>
            <a:r>
              <a:rPr lang="en-US"/>
              <a:t> House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48B52-A173-C84B-056B-1B65EA242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194" y="1467437"/>
            <a:ext cx="4805172" cy="52775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3600"/>
          </a:p>
          <a:p>
            <a:endParaRPr lang="en-US" sz="1600"/>
          </a:p>
          <a:p>
            <a:endParaRPr lang="en-US" sz="16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CA806D-F450-4F6B-9FF3-EB0171662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-2"/>
            <a:ext cx="6096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791AD2C-CC88-4D7E-B1D6-1B29DC26C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2157" y="479893"/>
            <a:ext cx="5123687" cy="5458969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63402C5-1FD9-4C00-B6E9-C7C0369C3C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3355" y="644485"/>
            <a:ext cx="4756891" cy="51297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B06320-AE53-1414-A8AE-7BD51B2E06C9}"/>
              </a:ext>
            </a:extLst>
          </p:cNvPr>
          <p:cNvSpPr txBox="1"/>
          <p:nvPr/>
        </p:nvSpPr>
        <p:spPr>
          <a:xfrm>
            <a:off x="6829986" y="1417542"/>
            <a:ext cx="4728880" cy="49859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</a:rPr>
              <a:t>Drug and Alcohol Treatment (Outpatient &amp; Residential Treatment)</a:t>
            </a:r>
            <a:endParaRPr lang="en-US" sz="2200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</a:rPr>
              <a:t>Healthcare (Mobile Health Unit)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</a:rPr>
              <a:t>Employment Services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</a:rPr>
              <a:t>HIV Services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</a:rPr>
              <a:t>Youth Services 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</a:rPr>
              <a:t>Veteran Services 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</a:rPr>
              <a:t>Affordable Housing</a:t>
            </a:r>
          </a:p>
          <a:p>
            <a:pPr marL="285750" indent="-285750">
              <a:buFont typeface="Arial"/>
              <a:buChar char="•"/>
            </a:pPr>
            <a:endParaRPr lang="en-US">
              <a:solidFill>
                <a:srgbClr val="000000"/>
              </a:solidFill>
            </a:endParaRPr>
          </a:p>
          <a:p>
            <a:pPr marL="285750" indent="-285750" algn="l">
              <a:buFont typeface="Arial"/>
              <a:buChar char="•"/>
            </a:pPr>
            <a:endParaRPr lang="en-US"/>
          </a:p>
          <a:p>
            <a:pPr marL="285750" indent="-285750">
              <a:buFont typeface="Wingdings"/>
              <a:buChar char="ü"/>
            </a:pPr>
            <a:endParaRPr lang="en-US"/>
          </a:p>
        </p:txBody>
      </p:sp>
      <p:pic>
        <p:nvPicPr>
          <p:cNvPr id="6" name="Picture 5" descr="A group of hands forming a circle&#10;&#10;Description automatically generated">
            <a:extLst>
              <a:ext uri="{FF2B5EF4-FFF2-40B4-BE49-F238E27FC236}">
                <a16:creationId xmlns:a16="http://schemas.microsoft.com/office/drawing/2014/main" id="{CA704727-122F-0A0C-562D-42EF8A573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64" y="2137611"/>
            <a:ext cx="4099111" cy="4054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3759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0CFBF-B446-C9F9-CAFC-24D2CDDBA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156" y="178111"/>
            <a:ext cx="3849624" cy="1188720"/>
          </a:xfrm>
        </p:spPr>
        <p:txBody>
          <a:bodyPr>
            <a:normAutofit/>
          </a:bodyPr>
          <a:lstStyle/>
          <a:p>
            <a:r>
              <a:rPr lang="en-US" sz="2000"/>
              <a:t>Veterans Community Wellness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1ED79-881B-822D-D380-3FD456AC1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2" y="1531915"/>
            <a:ext cx="5373623" cy="5338821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/>
          </a:p>
        </p:txBody>
      </p:sp>
      <p:pic>
        <p:nvPicPr>
          <p:cNvPr id="9" name="Picture 8" descr="A military person hugging a family&#10;&#10;Description automatically generated">
            <a:extLst>
              <a:ext uri="{FF2B5EF4-FFF2-40B4-BE49-F238E27FC236}">
                <a16:creationId xmlns:a16="http://schemas.microsoft.com/office/drawing/2014/main" id="{FAB31108-EE66-3927-930E-28003C3A6F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31" b="5565"/>
          <a:stretch/>
        </p:blipFill>
        <p:spPr>
          <a:xfrm>
            <a:off x="5453178" y="-2"/>
            <a:ext cx="6739097" cy="3410712"/>
          </a:xfrm>
          <a:prstGeom prst="rect">
            <a:avLst/>
          </a:prstGeom>
        </p:spPr>
      </p:pic>
      <p:pic>
        <p:nvPicPr>
          <p:cNvPr id="8" name="Picture 7" descr="A person and person in military uniform holding a child&#10;&#10;Description automatically generated">
            <a:extLst>
              <a:ext uri="{FF2B5EF4-FFF2-40B4-BE49-F238E27FC236}">
                <a16:creationId xmlns:a16="http://schemas.microsoft.com/office/drawing/2014/main" id="{04F833B6-C5AA-902D-6ED2-5D045A0A64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72" r="14033"/>
          <a:stretch/>
        </p:blipFill>
        <p:spPr>
          <a:xfrm>
            <a:off x="5452903" y="3447288"/>
            <a:ext cx="6739097" cy="34107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58F746-38BE-0BF7-8F41-2C54F02C3FB4}"/>
              </a:ext>
            </a:extLst>
          </p:cNvPr>
          <p:cNvSpPr txBox="1"/>
          <p:nvPr/>
        </p:nvSpPr>
        <p:spPr>
          <a:xfrm>
            <a:off x="553064" y="2556387"/>
            <a:ext cx="3886200" cy="17851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The Veterans Community Wellness program allows us to interact with veterans as well as their families to bridge the gap </a:t>
            </a:r>
            <a:r>
              <a:rPr lang="en-US" sz="2000"/>
              <a:t>between</a:t>
            </a:r>
            <a:r>
              <a:rPr lang="en-US"/>
              <a:t> the search for services and successful implementation of those services.</a:t>
            </a:r>
          </a:p>
        </p:txBody>
      </p:sp>
    </p:spTree>
    <p:extLst>
      <p:ext uri="{BB962C8B-B14F-4D97-AF65-F5344CB8AC3E}">
        <p14:creationId xmlns:p14="http://schemas.microsoft.com/office/powerpoint/2010/main" val="2502860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866FF9-A729-45F0-A163-10E89E871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38255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11F31F-E1E4-6B59-FBAC-5321D778E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681105"/>
            <a:ext cx="3401568" cy="1495794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>
            <a:normAutofit/>
          </a:bodyPr>
          <a:lstStyle/>
          <a:p>
            <a:r>
              <a:rPr lang="en-US"/>
              <a:t>More about </a:t>
            </a:r>
            <a:r>
              <a:rPr lang="en-US" err="1"/>
              <a:t>Vcw</a:t>
            </a: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04366F-2366-4688-98E7-B101C7BC6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3278" y="0"/>
            <a:ext cx="7438722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2352536-77D3-7759-15AC-58D861A131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3144382"/>
              </p:ext>
            </p:extLst>
          </p:nvPr>
        </p:nvGraphicFramePr>
        <p:xfrm>
          <a:off x="5397500" y="639763"/>
          <a:ext cx="6151563" cy="527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0317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F455A-BD08-F05B-A2B1-1F1054B88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>
            <a:normAutofit/>
          </a:bodyPr>
          <a:lstStyle/>
          <a:p>
            <a:r>
              <a:rPr lang="en-US"/>
              <a:t>How to interact with homeless individuals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43C1A0F-4C7D-8A11-E12A-2626037BCE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3408659"/>
              </p:ext>
            </p:extLst>
          </p:nvPr>
        </p:nvGraphicFramePr>
        <p:xfrm>
          <a:off x="965200" y="2638425"/>
          <a:ext cx="10261600" cy="3107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5017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E866FF9-A729-45F0-A163-10E89E871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38255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34A0DE-511E-CB6D-83F0-F241AE259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681105"/>
            <a:ext cx="3401568" cy="1495794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>
            <a:normAutofit/>
          </a:bodyPr>
          <a:lstStyle/>
          <a:p>
            <a:r>
              <a:rPr lang="en-US" sz="2400"/>
              <a:t>How we support children of veterans </a:t>
            </a: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04366F-2366-4688-98E7-B101C7BC6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3278" y="0"/>
            <a:ext cx="7438722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8CD6BF2-D066-E2A6-2AFB-9F67E99946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4952291"/>
              </p:ext>
            </p:extLst>
          </p:nvPr>
        </p:nvGraphicFramePr>
        <p:xfrm>
          <a:off x="5397500" y="639763"/>
          <a:ext cx="6151563" cy="5276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7121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BF7810-26E0-8877-B577-281315F95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>
                <a:solidFill>
                  <a:srgbClr val="FFFFFF"/>
                </a:solidFill>
              </a:rPr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730B5-ACBB-D7DD-DDDE-8D7138F1E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40538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Just by agreeing to participate in this presentation, you have already taken the first step to helping our veterans and their families in Alabama</a:t>
            </a:r>
          </a:p>
        </p:txBody>
      </p:sp>
    </p:spTree>
    <p:extLst>
      <p:ext uri="{BB962C8B-B14F-4D97-AF65-F5344CB8AC3E}">
        <p14:creationId xmlns:p14="http://schemas.microsoft.com/office/powerpoint/2010/main" val="3545521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6A9AE5-69DF-4153-B35A-94BDEF32E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9B5318-27A8-4E50-80D9-B92D4F28E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5248656"/>
          </a:xfrm>
          <a:prstGeom prst="rect">
            <a:avLst/>
          </a:prstGeom>
          <a:solidFill>
            <a:schemeClr val="bg1"/>
          </a:solidFill>
          <a:ln w="2540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1E1CCF-4DDA-A94E-C964-83992154B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7718" y="1252878"/>
            <a:ext cx="6684122" cy="1027921"/>
          </a:xfrm>
        </p:spPr>
        <p:txBody>
          <a:bodyPr/>
          <a:lstStyle/>
          <a:p>
            <a:pPr defTabSz="786384"/>
            <a:r>
              <a:rPr lang="en-US" sz="2408" kern="1200" cap="all" spc="172" baseline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Contact Information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3E944-8305-A17E-1B99-E96F21C85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737" y="2825875"/>
            <a:ext cx="4920533" cy="26823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defTabSz="786384">
              <a:spcBef>
                <a:spcPts val="860"/>
              </a:spcBef>
              <a:buNone/>
            </a:pPr>
            <a:endParaRPr lang="en-US" sz="2064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endParaRPr>
          </a:p>
          <a:p>
            <a:pPr marL="0" indent="0" defTabSz="786384">
              <a:spcBef>
                <a:spcPts val="860"/>
              </a:spcBef>
              <a:buNone/>
            </a:pPr>
            <a:endParaRPr lang="en-US" sz="2064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lt"/>
              <a:cs typeface="+mn-lt"/>
            </a:endParaRPr>
          </a:p>
          <a:p>
            <a:pPr marL="0" indent="0" defTabSz="786384">
              <a:spcBef>
                <a:spcPts val="860"/>
              </a:spcBef>
              <a:buNone/>
            </a:pPr>
            <a:r>
              <a:rPr lang="en-US" sz="205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rPr>
              <a:t>Community Wellness Specialist</a:t>
            </a:r>
            <a:endParaRPr lang="en-US" sz="2050" kern="1200" dirty="0">
              <a:latin typeface="+mn-lt"/>
              <a:ea typeface="+mn-lt"/>
              <a:cs typeface="+mn-lt"/>
            </a:endParaRPr>
          </a:p>
          <a:p>
            <a:pPr marL="0" indent="0" defTabSz="786384">
              <a:spcBef>
                <a:spcPts val="860"/>
              </a:spcBef>
              <a:buNone/>
            </a:pPr>
            <a:r>
              <a:rPr lang="en-US" sz="205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rPr>
              <a:t>Kaylan Martin, BS</a:t>
            </a:r>
            <a:endParaRPr lang="en-US" sz="2050" kern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cs"/>
            </a:endParaRPr>
          </a:p>
          <a:p>
            <a:pPr marL="0" indent="0" defTabSz="786384">
              <a:spcBef>
                <a:spcPts val="860"/>
              </a:spcBef>
              <a:buNone/>
            </a:pPr>
            <a:r>
              <a:rPr lang="en-US" sz="2050" dirty="0">
                <a:ea typeface="+mn-lt"/>
                <a:cs typeface="+mn-lt"/>
              </a:rPr>
              <a:t>Phone: 205-209-6310</a:t>
            </a:r>
            <a:endParaRPr lang="en-US" sz="2050" kern="1200" dirty="0">
              <a:latin typeface="+mn-lt"/>
              <a:ea typeface="+mn-lt"/>
              <a:cs typeface="+mn-lt"/>
            </a:endParaRPr>
          </a:p>
          <a:p>
            <a:pPr marL="0" indent="0" defTabSz="786384">
              <a:spcBef>
                <a:spcPts val="860"/>
              </a:spcBef>
              <a:buNone/>
            </a:pPr>
            <a:r>
              <a:rPr lang="en-US" sz="205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rPr>
              <a:t>Email: kmartin@specialkindofcaring.org</a:t>
            </a:r>
            <a:endParaRPr lang="en-US" sz="2050" dirty="0">
              <a:ea typeface="+mn-lt"/>
              <a:cs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36CB9B-E4BC-B1BD-AEF3-214AAE0CC7BB}"/>
              </a:ext>
            </a:extLst>
          </p:cNvPr>
          <p:cNvSpPr txBox="1"/>
          <p:nvPr/>
        </p:nvSpPr>
        <p:spPr>
          <a:xfrm>
            <a:off x="6600635" y="3776545"/>
            <a:ext cx="4476804" cy="15915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393192">
              <a:spcAft>
                <a:spcPts val="600"/>
              </a:spcAft>
            </a:pPr>
            <a:r>
              <a:rPr lang="en-US" sz="205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Community Wellness </a:t>
            </a:r>
            <a:r>
              <a:rPr lang="en-US" sz="2050"/>
              <a:t>Specialist</a:t>
            </a:r>
            <a:endParaRPr lang="en-US" sz="2064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393192">
              <a:spcAft>
                <a:spcPts val="600"/>
              </a:spcAft>
            </a:pPr>
            <a:r>
              <a:rPr lang="en-US" sz="205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Katlyn Smith, BS</a:t>
            </a:r>
            <a:endParaRPr lang="en-US" sz="2050" kern="1200">
              <a:latin typeface="+mn-lt"/>
            </a:endParaRPr>
          </a:p>
          <a:p>
            <a:pPr defTabSz="393192">
              <a:spcAft>
                <a:spcPts val="600"/>
              </a:spcAft>
            </a:pPr>
            <a:r>
              <a:rPr lang="en-US" sz="205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Phone: 205-997-5927</a:t>
            </a:r>
            <a:endParaRPr lang="en-US" sz="2050" kern="1200">
              <a:latin typeface="+mn-lt"/>
            </a:endParaRPr>
          </a:p>
          <a:p>
            <a:pPr defTabSz="393192">
              <a:spcAft>
                <a:spcPts val="600"/>
              </a:spcAft>
            </a:pPr>
            <a:r>
              <a:rPr lang="en-US" sz="205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Email: ksmith@specialkindofcaring.org</a:t>
            </a:r>
            <a:endParaRPr lang="en-US" sz="2050"/>
          </a:p>
        </p:txBody>
      </p:sp>
    </p:spTree>
    <p:extLst>
      <p:ext uri="{BB962C8B-B14F-4D97-AF65-F5344CB8AC3E}">
        <p14:creationId xmlns:p14="http://schemas.microsoft.com/office/powerpoint/2010/main" val="830438374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TF00001246</Template>
  <TotalTime>0</TotalTime>
  <Words>306</Words>
  <Application>Microsoft Office PowerPoint</Application>
  <PresentationFormat>Widescreen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Gill Sans MT</vt:lpstr>
      <vt:lpstr>Wingdings</vt:lpstr>
      <vt:lpstr>Parcel</vt:lpstr>
      <vt:lpstr>Aletheia house</vt:lpstr>
      <vt:lpstr>Our Mission</vt:lpstr>
      <vt:lpstr>Services Offered by aletheia House</vt:lpstr>
      <vt:lpstr>Veterans Community Wellness</vt:lpstr>
      <vt:lpstr>More about Vcw</vt:lpstr>
      <vt:lpstr>How to interact with homeless individuals</vt:lpstr>
      <vt:lpstr>How we support children of veterans </vt:lpstr>
      <vt:lpstr>Thank You!</vt:lpstr>
      <vt:lpstr>Contact Information</vt:lpstr>
      <vt:lpstr>Social Media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Mize, Shelly N.</dc:creator>
  <cp:lastModifiedBy>Mize, Shelly N.</cp:lastModifiedBy>
  <cp:revision>2</cp:revision>
  <dcterms:created xsi:type="dcterms:W3CDTF">2022-09-22T15:17:22Z</dcterms:created>
  <dcterms:modified xsi:type="dcterms:W3CDTF">2023-09-01T20:32:47Z</dcterms:modified>
</cp:coreProperties>
</file>