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1"/>
    <p:sldMasterId id="2147483732" r:id="rId12"/>
    <p:sldMasterId id="2147483795" r:id="rId13"/>
  </p:sldMasterIdLst>
  <p:notesMasterIdLst>
    <p:notesMasterId r:id="rId41"/>
  </p:notesMasterIdLst>
  <p:handoutMasterIdLst>
    <p:handoutMasterId r:id="rId42"/>
  </p:handoutMasterIdLst>
  <p:sldIdLst>
    <p:sldId id="294" r:id="rId14"/>
    <p:sldId id="1551" r:id="rId15"/>
    <p:sldId id="1552" r:id="rId16"/>
    <p:sldId id="1452" r:id="rId17"/>
    <p:sldId id="1511" r:id="rId18"/>
    <p:sldId id="1514" r:id="rId19"/>
    <p:sldId id="1509" r:id="rId20"/>
    <p:sldId id="555" r:id="rId21"/>
    <p:sldId id="557" r:id="rId22"/>
    <p:sldId id="730" r:id="rId23"/>
    <p:sldId id="1517" r:id="rId24"/>
    <p:sldId id="737" r:id="rId25"/>
    <p:sldId id="1508" r:id="rId26"/>
    <p:sldId id="485" r:id="rId27"/>
    <p:sldId id="1519" r:id="rId28"/>
    <p:sldId id="732" r:id="rId29"/>
    <p:sldId id="763" r:id="rId30"/>
    <p:sldId id="410" r:id="rId31"/>
    <p:sldId id="1553" r:id="rId32"/>
    <p:sldId id="1554" r:id="rId33"/>
    <p:sldId id="259" r:id="rId34"/>
    <p:sldId id="260" r:id="rId35"/>
    <p:sldId id="261" r:id="rId36"/>
    <p:sldId id="265" r:id="rId37"/>
    <p:sldId id="266" r:id="rId38"/>
    <p:sldId id="1556" r:id="rId39"/>
    <p:sldId id="1557" r:id="rId40"/>
  </p:sldIdLst>
  <p:sldSz cx="9144000" cy="5143500" type="screen16x9"/>
  <p:notesSz cx="7077075" cy="8520113"/>
  <p:custDataLst>
    <p:custData r:id="rId3"/>
    <p:custData r:id="rId1"/>
    <p:custData r:id="rId8"/>
    <p:custData r:id="rId9"/>
    <p:custData r:id="rId5"/>
    <p:custData r:id="rId4"/>
    <p:custData r:id="rId2"/>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684"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AFF577-7D08-4825-BF9A-307F449B5851}" v="61" dt="2023-04-26T21:19:17.3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5452" autoAdjust="0"/>
  </p:normalViewPr>
  <p:slideViewPr>
    <p:cSldViewPr snapToGrid="0">
      <p:cViewPr varScale="1">
        <p:scale>
          <a:sx n="70" d="100"/>
          <a:sy n="70" d="100"/>
        </p:scale>
        <p:origin x="1694" y="53"/>
      </p:cViewPr>
      <p:guideLst>
        <p:guide orient="horz" pos="1620"/>
        <p:guide pos="2880"/>
      </p:guideLst>
    </p:cSldViewPr>
  </p:slideViewPr>
  <p:outlineViewPr>
    <p:cViewPr>
      <p:scale>
        <a:sx n="33" d="100"/>
        <a:sy n="33" d="100"/>
      </p:scale>
      <p:origin x="0" y="-1728"/>
    </p:cViewPr>
  </p:outlineViewPr>
  <p:notesTextViewPr>
    <p:cViewPr>
      <p:scale>
        <a:sx n="3" d="2"/>
        <a:sy n="3" d="2"/>
      </p:scale>
      <p:origin x="0" y="0"/>
    </p:cViewPr>
  </p:notesTextViewPr>
  <p:sorterViewPr>
    <p:cViewPr>
      <p:scale>
        <a:sx n="100" d="100"/>
        <a:sy n="100" d="100"/>
      </p:scale>
      <p:origin x="0" y="-5172"/>
    </p:cViewPr>
  </p:sorterViewPr>
  <p:notesViewPr>
    <p:cSldViewPr snapToGrid="0">
      <p:cViewPr varScale="1">
        <p:scale>
          <a:sx n="85" d="100"/>
          <a:sy n="85" d="100"/>
        </p:scale>
        <p:origin x="3828" y="78"/>
      </p:cViewPr>
      <p:guideLst>
        <p:guide orient="horz" pos="2684"/>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tags" Target="tags/tag1.xml"/><Relationship Id="rId48" Type="http://schemas.microsoft.com/office/2015/10/relationships/revisionInfo" Target="revisionInfo.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theme" Target="theme/theme1.xml"/><Relationship Id="rId20" Type="http://schemas.openxmlformats.org/officeDocument/2006/relationships/slide" Target="slides/slide7.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4E8CF7-C391-4F25-A5A4-F3AE75B1E74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33648E4-1151-4196-ABEA-529DA0B48BFC}">
      <dgm:prSet/>
      <dgm:spPr/>
      <dgm:t>
        <a:bodyPr/>
        <a:lstStyle/>
        <a:p>
          <a:r>
            <a:rPr lang="en-US" dirty="0"/>
            <a:t>Set up a rounding schedule, introduce rounding to your team, and start rounding (quarterly or monthly or any set schedule that works for your team)</a:t>
          </a:r>
        </a:p>
      </dgm:t>
    </dgm:pt>
    <dgm:pt modelId="{8C4420F6-C50A-4F85-A020-C8CF11665C01}" type="parTrans" cxnId="{180CDE97-40E3-440E-9D34-6EC59395A2ED}">
      <dgm:prSet/>
      <dgm:spPr/>
      <dgm:t>
        <a:bodyPr/>
        <a:lstStyle/>
        <a:p>
          <a:endParaRPr lang="en-US"/>
        </a:p>
      </dgm:t>
    </dgm:pt>
    <dgm:pt modelId="{AEF07750-32E8-4A0C-8E42-A29DDA0B9323}" type="sibTrans" cxnId="{180CDE97-40E3-440E-9D34-6EC59395A2ED}">
      <dgm:prSet/>
      <dgm:spPr/>
      <dgm:t>
        <a:bodyPr/>
        <a:lstStyle/>
        <a:p>
          <a:endParaRPr lang="en-US"/>
        </a:p>
      </dgm:t>
    </dgm:pt>
    <dgm:pt modelId="{20984A85-B6E8-422B-8D5F-28D9F16DE9C9}">
      <dgm:prSet/>
      <dgm:spPr/>
      <dgm:t>
        <a:bodyPr/>
        <a:lstStyle/>
        <a:p>
          <a:r>
            <a:rPr lang="en-US" dirty="0"/>
            <a:t>Conduct 30 and 90 Day New Employee Meetings (don’t forget to put them on your calendar when new hires start to work) and follow up on needs/questions</a:t>
          </a:r>
        </a:p>
      </dgm:t>
    </dgm:pt>
    <dgm:pt modelId="{27F27446-213E-4850-984D-2939918ED8BD}" type="parTrans" cxnId="{AC36700A-701F-42A9-9866-0295236171EB}">
      <dgm:prSet/>
      <dgm:spPr/>
      <dgm:t>
        <a:bodyPr/>
        <a:lstStyle/>
        <a:p>
          <a:endParaRPr lang="en-US"/>
        </a:p>
      </dgm:t>
    </dgm:pt>
    <dgm:pt modelId="{456614F7-F01C-4029-B72D-44404A28299F}" type="sibTrans" cxnId="{AC36700A-701F-42A9-9866-0295236171EB}">
      <dgm:prSet/>
      <dgm:spPr/>
      <dgm:t>
        <a:bodyPr/>
        <a:lstStyle/>
        <a:p>
          <a:endParaRPr lang="en-US"/>
        </a:p>
      </dgm:t>
    </dgm:pt>
    <dgm:pt modelId="{D3A2BF78-EB5E-4CD6-AAB4-E6AF94C8E292}">
      <dgm:prSet/>
      <dgm:spPr/>
      <dgm:t>
        <a:bodyPr/>
        <a:lstStyle/>
        <a:p>
          <a:r>
            <a:rPr lang="en-US" dirty="0"/>
            <a:t>Decide on 2-3 ways you can recognize employees for good work (shout-outs, written thank you notes or emails, public recognition at a staff meeting)</a:t>
          </a:r>
        </a:p>
      </dgm:t>
    </dgm:pt>
    <dgm:pt modelId="{E9850ADB-8DAB-4465-B4F8-D49EE1BD4054}" type="parTrans" cxnId="{865B0FA4-FB0A-4E8A-9B8F-852258CA100A}">
      <dgm:prSet/>
      <dgm:spPr/>
      <dgm:t>
        <a:bodyPr/>
        <a:lstStyle/>
        <a:p>
          <a:endParaRPr lang="en-US"/>
        </a:p>
      </dgm:t>
    </dgm:pt>
    <dgm:pt modelId="{2F3D7272-AADF-4410-A1B6-091469B087E9}" type="sibTrans" cxnId="{865B0FA4-FB0A-4E8A-9B8F-852258CA100A}">
      <dgm:prSet/>
      <dgm:spPr/>
      <dgm:t>
        <a:bodyPr/>
        <a:lstStyle/>
        <a:p>
          <a:endParaRPr lang="en-US"/>
        </a:p>
      </dgm:t>
    </dgm:pt>
    <dgm:pt modelId="{62F48838-DB3A-476B-B032-1E47B7621CF5}" type="pres">
      <dgm:prSet presAssocID="{FF4E8CF7-C391-4F25-A5A4-F3AE75B1E748}" presName="root" presStyleCnt="0">
        <dgm:presLayoutVars>
          <dgm:dir/>
          <dgm:resizeHandles val="exact"/>
        </dgm:presLayoutVars>
      </dgm:prSet>
      <dgm:spPr/>
    </dgm:pt>
    <dgm:pt modelId="{49A0106E-0665-406F-98FF-E6763EE0320E}" type="pres">
      <dgm:prSet presAssocID="{033648E4-1151-4196-ABEA-529DA0B48BFC}" presName="compNode" presStyleCnt="0"/>
      <dgm:spPr/>
    </dgm:pt>
    <dgm:pt modelId="{59798EAA-4255-4C44-9401-B0F10B31EC3E}" type="pres">
      <dgm:prSet presAssocID="{033648E4-1151-4196-ABEA-529DA0B48BFC}" presName="bgRect" presStyleLbl="bgShp" presStyleIdx="0" presStyleCnt="3"/>
      <dgm:spPr/>
    </dgm:pt>
    <dgm:pt modelId="{56E6AB48-C4A7-4258-945E-E112A0FE4E96}" type="pres">
      <dgm:prSet presAssocID="{033648E4-1151-4196-ABEA-529DA0B48BF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thly calendar"/>
        </a:ext>
      </dgm:extLst>
    </dgm:pt>
    <dgm:pt modelId="{7D7F6067-B34B-456C-BFF3-9666A96C6FA7}" type="pres">
      <dgm:prSet presAssocID="{033648E4-1151-4196-ABEA-529DA0B48BFC}" presName="spaceRect" presStyleCnt="0"/>
      <dgm:spPr/>
    </dgm:pt>
    <dgm:pt modelId="{0D3A7775-DBA2-439A-88E0-39FEF8347D0E}" type="pres">
      <dgm:prSet presAssocID="{033648E4-1151-4196-ABEA-529DA0B48BFC}" presName="parTx" presStyleLbl="revTx" presStyleIdx="0" presStyleCnt="3">
        <dgm:presLayoutVars>
          <dgm:chMax val="0"/>
          <dgm:chPref val="0"/>
        </dgm:presLayoutVars>
      </dgm:prSet>
      <dgm:spPr/>
    </dgm:pt>
    <dgm:pt modelId="{124BBE68-E317-444E-808C-C2BAC19A5020}" type="pres">
      <dgm:prSet presAssocID="{AEF07750-32E8-4A0C-8E42-A29DDA0B9323}" presName="sibTrans" presStyleCnt="0"/>
      <dgm:spPr/>
    </dgm:pt>
    <dgm:pt modelId="{390CEBF2-9FB6-4FAA-B72B-CB50C6B8E5E4}" type="pres">
      <dgm:prSet presAssocID="{20984A85-B6E8-422B-8D5F-28D9F16DE9C9}" presName="compNode" presStyleCnt="0"/>
      <dgm:spPr/>
    </dgm:pt>
    <dgm:pt modelId="{C0E5AD64-9340-474E-B3AE-63AE16B11CB4}" type="pres">
      <dgm:prSet presAssocID="{20984A85-B6E8-422B-8D5F-28D9F16DE9C9}" presName="bgRect" presStyleLbl="bgShp" presStyleIdx="1" presStyleCnt="3"/>
      <dgm:spPr/>
    </dgm:pt>
    <dgm:pt modelId="{0A0552D3-466B-476F-8B8A-7CC71C3C84CE}" type="pres">
      <dgm:prSet presAssocID="{20984A85-B6E8-422B-8D5F-28D9F16DE9C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B83D1847-9AE2-4651-9376-48B908CABA8B}" type="pres">
      <dgm:prSet presAssocID="{20984A85-B6E8-422B-8D5F-28D9F16DE9C9}" presName="spaceRect" presStyleCnt="0"/>
      <dgm:spPr/>
    </dgm:pt>
    <dgm:pt modelId="{25DEE676-23E5-4E7F-90D9-53B83D9D050E}" type="pres">
      <dgm:prSet presAssocID="{20984A85-B6E8-422B-8D5F-28D9F16DE9C9}" presName="parTx" presStyleLbl="revTx" presStyleIdx="1" presStyleCnt="3">
        <dgm:presLayoutVars>
          <dgm:chMax val="0"/>
          <dgm:chPref val="0"/>
        </dgm:presLayoutVars>
      </dgm:prSet>
      <dgm:spPr/>
    </dgm:pt>
    <dgm:pt modelId="{023A8932-D086-4D2A-8787-1F9A22580BCA}" type="pres">
      <dgm:prSet presAssocID="{456614F7-F01C-4029-B72D-44404A28299F}" presName="sibTrans" presStyleCnt="0"/>
      <dgm:spPr/>
    </dgm:pt>
    <dgm:pt modelId="{1181A827-9574-477D-B57D-4C527C77CCB1}" type="pres">
      <dgm:prSet presAssocID="{D3A2BF78-EB5E-4CD6-AAB4-E6AF94C8E292}" presName="compNode" presStyleCnt="0"/>
      <dgm:spPr/>
    </dgm:pt>
    <dgm:pt modelId="{DC03EB62-0B90-4538-AA47-452594321B5A}" type="pres">
      <dgm:prSet presAssocID="{D3A2BF78-EB5E-4CD6-AAB4-E6AF94C8E292}" presName="bgRect" presStyleLbl="bgShp" presStyleIdx="2" presStyleCnt="3"/>
      <dgm:spPr/>
    </dgm:pt>
    <dgm:pt modelId="{94C1832E-064C-4557-B0D6-0398E1632B3F}" type="pres">
      <dgm:prSet presAssocID="{D3A2BF78-EB5E-4CD6-AAB4-E6AF94C8E2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nvelope"/>
        </a:ext>
      </dgm:extLst>
    </dgm:pt>
    <dgm:pt modelId="{2A5FDB76-BAED-4772-8930-506B0FB44F4D}" type="pres">
      <dgm:prSet presAssocID="{D3A2BF78-EB5E-4CD6-AAB4-E6AF94C8E292}" presName="spaceRect" presStyleCnt="0"/>
      <dgm:spPr/>
    </dgm:pt>
    <dgm:pt modelId="{7A4760FB-E600-4E21-A80A-3C4F511699BE}" type="pres">
      <dgm:prSet presAssocID="{D3A2BF78-EB5E-4CD6-AAB4-E6AF94C8E292}" presName="parTx" presStyleLbl="revTx" presStyleIdx="2" presStyleCnt="3">
        <dgm:presLayoutVars>
          <dgm:chMax val="0"/>
          <dgm:chPref val="0"/>
        </dgm:presLayoutVars>
      </dgm:prSet>
      <dgm:spPr/>
    </dgm:pt>
  </dgm:ptLst>
  <dgm:cxnLst>
    <dgm:cxn modelId="{AC36700A-701F-42A9-9866-0295236171EB}" srcId="{FF4E8CF7-C391-4F25-A5A4-F3AE75B1E748}" destId="{20984A85-B6E8-422B-8D5F-28D9F16DE9C9}" srcOrd="1" destOrd="0" parTransId="{27F27446-213E-4850-984D-2939918ED8BD}" sibTransId="{456614F7-F01C-4029-B72D-44404A28299F}"/>
    <dgm:cxn modelId="{8C965B40-7AD1-4FBC-87A9-7871A1A52DD6}" type="presOf" srcId="{20984A85-B6E8-422B-8D5F-28D9F16DE9C9}" destId="{25DEE676-23E5-4E7F-90D9-53B83D9D050E}" srcOrd="0" destOrd="0" presId="urn:microsoft.com/office/officeart/2018/2/layout/IconVerticalSolidList"/>
    <dgm:cxn modelId="{180CDE97-40E3-440E-9D34-6EC59395A2ED}" srcId="{FF4E8CF7-C391-4F25-A5A4-F3AE75B1E748}" destId="{033648E4-1151-4196-ABEA-529DA0B48BFC}" srcOrd="0" destOrd="0" parTransId="{8C4420F6-C50A-4F85-A020-C8CF11665C01}" sibTransId="{AEF07750-32E8-4A0C-8E42-A29DDA0B9323}"/>
    <dgm:cxn modelId="{A89AF19B-E2AB-4B89-B3F3-2C15A7DF8B39}" type="presOf" srcId="{D3A2BF78-EB5E-4CD6-AAB4-E6AF94C8E292}" destId="{7A4760FB-E600-4E21-A80A-3C4F511699BE}" srcOrd="0" destOrd="0" presId="urn:microsoft.com/office/officeart/2018/2/layout/IconVerticalSolidList"/>
    <dgm:cxn modelId="{865B0FA4-FB0A-4E8A-9B8F-852258CA100A}" srcId="{FF4E8CF7-C391-4F25-A5A4-F3AE75B1E748}" destId="{D3A2BF78-EB5E-4CD6-AAB4-E6AF94C8E292}" srcOrd="2" destOrd="0" parTransId="{E9850ADB-8DAB-4465-B4F8-D49EE1BD4054}" sibTransId="{2F3D7272-AADF-4410-A1B6-091469B087E9}"/>
    <dgm:cxn modelId="{427E62DA-01D4-430D-BD4F-4B2B1936676B}" type="presOf" srcId="{033648E4-1151-4196-ABEA-529DA0B48BFC}" destId="{0D3A7775-DBA2-439A-88E0-39FEF8347D0E}" srcOrd="0" destOrd="0" presId="urn:microsoft.com/office/officeart/2018/2/layout/IconVerticalSolidList"/>
    <dgm:cxn modelId="{7758A0EA-46D1-4866-9ABF-3BCCAE5F8BCA}" type="presOf" srcId="{FF4E8CF7-C391-4F25-A5A4-F3AE75B1E748}" destId="{62F48838-DB3A-476B-B032-1E47B7621CF5}" srcOrd="0" destOrd="0" presId="urn:microsoft.com/office/officeart/2018/2/layout/IconVerticalSolidList"/>
    <dgm:cxn modelId="{AB92ACF9-48AD-4B10-BADA-CEDF074F0562}" type="presParOf" srcId="{62F48838-DB3A-476B-B032-1E47B7621CF5}" destId="{49A0106E-0665-406F-98FF-E6763EE0320E}" srcOrd="0" destOrd="0" presId="urn:microsoft.com/office/officeart/2018/2/layout/IconVerticalSolidList"/>
    <dgm:cxn modelId="{739A7673-99D0-4E9A-87E5-356A38B47EB6}" type="presParOf" srcId="{49A0106E-0665-406F-98FF-E6763EE0320E}" destId="{59798EAA-4255-4C44-9401-B0F10B31EC3E}" srcOrd="0" destOrd="0" presId="urn:microsoft.com/office/officeart/2018/2/layout/IconVerticalSolidList"/>
    <dgm:cxn modelId="{C9E9D21A-499E-4C81-AC7D-913A59E605C1}" type="presParOf" srcId="{49A0106E-0665-406F-98FF-E6763EE0320E}" destId="{56E6AB48-C4A7-4258-945E-E112A0FE4E96}" srcOrd="1" destOrd="0" presId="urn:microsoft.com/office/officeart/2018/2/layout/IconVerticalSolidList"/>
    <dgm:cxn modelId="{C266A057-884C-4DDB-8238-6BDEDA477805}" type="presParOf" srcId="{49A0106E-0665-406F-98FF-E6763EE0320E}" destId="{7D7F6067-B34B-456C-BFF3-9666A96C6FA7}" srcOrd="2" destOrd="0" presId="urn:microsoft.com/office/officeart/2018/2/layout/IconVerticalSolidList"/>
    <dgm:cxn modelId="{CA895166-2336-47CF-9002-193283FE5CDD}" type="presParOf" srcId="{49A0106E-0665-406F-98FF-E6763EE0320E}" destId="{0D3A7775-DBA2-439A-88E0-39FEF8347D0E}" srcOrd="3" destOrd="0" presId="urn:microsoft.com/office/officeart/2018/2/layout/IconVerticalSolidList"/>
    <dgm:cxn modelId="{DD89FCB7-F28B-4B04-9CE4-7D1E60F0E3FD}" type="presParOf" srcId="{62F48838-DB3A-476B-B032-1E47B7621CF5}" destId="{124BBE68-E317-444E-808C-C2BAC19A5020}" srcOrd="1" destOrd="0" presId="urn:microsoft.com/office/officeart/2018/2/layout/IconVerticalSolidList"/>
    <dgm:cxn modelId="{0DA793A8-8EC4-4C50-9418-7C6FCD97BC13}" type="presParOf" srcId="{62F48838-DB3A-476B-B032-1E47B7621CF5}" destId="{390CEBF2-9FB6-4FAA-B72B-CB50C6B8E5E4}" srcOrd="2" destOrd="0" presId="urn:microsoft.com/office/officeart/2018/2/layout/IconVerticalSolidList"/>
    <dgm:cxn modelId="{E8D48860-074E-4FB8-9272-FB94A0FCB309}" type="presParOf" srcId="{390CEBF2-9FB6-4FAA-B72B-CB50C6B8E5E4}" destId="{C0E5AD64-9340-474E-B3AE-63AE16B11CB4}" srcOrd="0" destOrd="0" presId="urn:microsoft.com/office/officeart/2018/2/layout/IconVerticalSolidList"/>
    <dgm:cxn modelId="{3CFB833C-8CEF-4BFE-93F6-3A1E8DF34250}" type="presParOf" srcId="{390CEBF2-9FB6-4FAA-B72B-CB50C6B8E5E4}" destId="{0A0552D3-466B-476F-8B8A-7CC71C3C84CE}" srcOrd="1" destOrd="0" presId="urn:microsoft.com/office/officeart/2018/2/layout/IconVerticalSolidList"/>
    <dgm:cxn modelId="{9D543C92-321A-4E1E-97E6-E1C353CB548F}" type="presParOf" srcId="{390CEBF2-9FB6-4FAA-B72B-CB50C6B8E5E4}" destId="{B83D1847-9AE2-4651-9376-48B908CABA8B}" srcOrd="2" destOrd="0" presId="urn:microsoft.com/office/officeart/2018/2/layout/IconVerticalSolidList"/>
    <dgm:cxn modelId="{20453782-8446-4AF3-B29A-71C9822F2F69}" type="presParOf" srcId="{390CEBF2-9FB6-4FAA-B72B-CB50C6B8E5E4}" destId="{25DEE676-23E5-4E7F-90D9-53B83D9D050E}" srcOrd="3" destOrd="0" presId="urn:microsoft.com/office/officeart/2018/2/layout/IconVerticalSolidList"/>
    <dgm:cxn modelId="{1EDFB34C-41A4-4B3E-85E4-EE6408574266}" type="presParOf" srcId="{62F48838-DB3A-476B-B032-1E47B7621CF5}" destId="{023A8932-D086-4D2A-8787-1F9A22580BCA}" srcOrd="3" destOrd="0" presId="urn:microsoft.com/office/officeart/2018/2/layout/IconVerticalSolidList"/>
    <dgm:cxn modelId="{9DCD4F16-E468-4A20-8629-5BC54FC99824}" type="presParOf" srcId="{62F48838-DB3A-476B-B032-1E47B7621CF5}" destId="{1181A827-9574-477D-B57D-4C527C77CCB1}" srcOrd="4" destOrd="0" presId="urn:microsoft.com/office/officeart/2018/2/layout/IconVerticalSolidList"/>
    <dgm:cxn modelId="{A1AD407E-F5CB-494F-AEC6-48DFB308CE39}" type="presParOf" srcId="{1181A827-9574-477D-B57D-4C527C77CCB1}" destId="{DC03EB62-0B90-4538-AA47-452594321B5A}" srcOrd="0" destOrd="0" presId="urn:microsoft.com/office/officeart/2018/2/layout/IconVerticalSolidList"/>
    <dgm:cxn modelId="{55ED9D24-CD9C-4CE2-98AA-D0BD2E1C4670}" type="presParOf" srcId="{1181A827-9574-477D-B57D-4C527C77CCB1}" destId="{94C1832E-064C-4557-B0D6-0398E1632B3F}" srcOrd="1" destOrd="0" presId="urn:microsoft.com/office/officeart/2018/2/layout/IconVerticalSolidList"/>
    <dgm:cxn modelId="{3F04DEF4-D2B3-4998-B450-64E02B8C6601}" type="presParOf" srcId="{1181A827-9574-477D-B57D-4C527C77CCB1}" destId="{2A5FDB76-BAED-4772-8930-506B0FB44F4D}" srcOrd="2" destOrd="0" presId="urn:microsoft.com/office/officeart/2018/2/layout/IconVerticalSolidList"/>
    <dgm:cxn modelId="{D0C240E4-4857-44AA-AECA-393E209F283C}" type="presParOf" srcId="{1181A827-9574-477D-B57D-4C527C77CCB1}" destId="{7A4760FB-E600-4E21-A80A-3C4F511699B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98EAA-4255-4C44-9401-B0F10B31EC3E}">
      <dsp:nvSpPr>
        <dsp:cNvPr id="0" name=""/>
        <dsp:cNvSpPr/>
      </dsp:nvSpPr>
      <dsp:spPr>
        <a:xfrm>
          <a:off x="0" y="396"/>
          <a:ext cx="8678862" cy="9280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E6AB48-C4A7-4258-945E-E112A0FE4E96}">
      <dsp:nvSpPr>
        <dsp:cNvPr id="0" name=""/>
        <dsp:cNvSpPr/>
      </dsp:nvSpPr>
      <dsp:spPr>
        <a:xfrm>
          <a:off x="280727" y="209201"/>
          <a:ext cx="510413" cy="5104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3A7775-DBA2-439A-88E0-39FEF8347D0E}">
      <dsp:nvSpPr>
        <dsp:cNvPr id="0" name=""/>
        <dsp:cNvSpPr/>
      </dsp:nvSpPr>
      <dsp:spPr>
        <a:xfrm>
          <a:off x="1071867" y="396"/>
          <a:ext cx="7606994" cy="92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16" tIns="98216" rIns="98216" bIns="98216" numCol="1" spcCol="1270" anchor="ctr" anchorCtr="0">
          <a:noAutofit/>
        </a:bodyPr>
        <a:lstStyle/>
        <a:p>
          <a:pPr marL="0" lvl="0" indent="0" algn="l" defTabSz="800100">
            <a:lnSpc>
              <a:spcPct val="90000"/>
            </a:lnSpc>
            <a:spcBef>
              <a:spcPct val="0"/>
            </a:spcBef>
            <a:spcAft>
              <a:spcPct val="35000"/>
            </a:spcAft>
            <a:buNone/>
          </a:pPr>
          <a:r>
            <a:rPr lang="en-US" sz="1800" kern="1200" dirty="0"/>
            <a:t>Set up a rounding schedule, introduce rounding to your team, and start rounding (quarterly or monthly or any set schedule that works for your team)</a:t>
          </a:r>
        </a:p>
      </dsp:txBody>
      <dsp:txXfrm>
        <a:off x="1071867" y="396"/>
        <a:ext cx="7606994" cy="928023"/>
      </dsp:txXfrm>
    </dsp:sp>
    <dsp:sp modelId="{C0E5AD64-9340-474E-B3AE-63AE16B11CB4}">
      <dsp:nvSpPr>
        <dsp:cNvPr id="0" name=""/>
        <dsp:cNvSpPr/>
      </dsp:nvSpPr>
      <dsp:spPr>
        <a:xfrm>
          <a:off x="0" y="1160426"/>
          <a:ext cx="8678862" cy="9280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0552D3-466B-476F-8B8A-7CC71C3C84CE}">
      <dsp:nvSpPr>
        <dsp:cNvPr id="0" name=""/>
        <dsp:cNvSpPr/>
      </dsp:nvSpPr>
      <dsp:spPr>
        <a:xfrm>
          <a:off x="280727" y="1369231"/>
          <a:ext cx="510413" cy="5104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DEE676-23E5-4E7F-90D9-53B83D9D050E}">
      <dsp:nvSpPr>
        <dsp:cNvPr id="0" name=""/>
        <dsp:cNvSpPr/>
      </dsp:nvSpPr>
      <dsp:spPr>
        <a:xfrm>
          <a:off x="1071867" y="1160426"/>
          <a:ext cx="7606994" cy="92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16" tIns="98216" rIns="98216" bIns="98216" numCol="1" spcCol="1270" anchor="ctr" anchorCtr="0">
          <a:noAutofit/>
        </a:bodyPr>
        <a:lstStyle/>
        <a:p>
          <a:pPr marL="0" lvl="0" indent="0" algn="l" defTabSz="800100">
            <a:lnSpc>
              <a:spcPct val="90000"/>
            </a:lnSpc>
            <a:spcBef>
              <a:spcPct val="0"/>
            </a:spcBef>
            <a:spcAft>
              <a:spcPct val="35000"/>
            </a:spcAft>
            <a:buNone/>
          </a:pPr>
          <a:r>
            <a:rPr lang="en-US" sz="1800" kern="1200" dirty="0"/>
            <a:t>Conduct 30 and 90 Day New Employee Meetings (don’t forget to put them on your calendar when new hires start to work) and follow up on needs/questions</a:t>
          </a:r>
        </a:p>
      </dsp:txBody>
      <dsp:txXfrm>
        <a:off x="1071867" y="1160426"/>
        <a:ext cx="7606994" cy="928023"/>
      </dsp:txXfrm>
    </dsp:sp>
    <dsp:sp modelId="{DC03EB62-0B90-4538-AA47-452594321B5A}">
      <dsp:nvSpPr>
        <dsp:cNvPr id="0" name=""/>
        <dsp:cNvSpPr/>
      </dsp:nvSpPr>
      <dsp:spPr>
        <a:xfrm>
          <a:off x="0" y="2320455"/>
          <a:ext cx="8678862" cy="9280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C1832E-064C-4557-B0D6-0398E1632B3F}">
      <dsp:nvSpPr>
        <dsp:cNvPr id="0" name=""/>
        <dsp:cNvSpPr/>
      </dsp:nvSpPr>
      <dsp:spPr>
        <a:xfrm>
          <a:off x="280727" y="2529261"/>
          <a:ext cx="510413" cy="5104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4760FB-E600-4E21-A80A-3C4F511699BE}">
      <dsp:nvSpPr>
        <dsp:cNvPr id="0" name=""/>
        <dsp:cNvSpPr/>
      </dsp:nvSpPr>
      <dsp:spPr>
        <a:xfrm>
          <a:off x="1071867" y="2320455"/>
          <a:ext cx="7606994" cy="92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16" tIns="98216" rIns="98216" bIns="98216" numCol="1" spcCol="1270" anchor="ctr" anchorCtr="0">
          <a:noAutofit/>
        </a:bodyPr>
        <a:lstStyle/>
        <a:p>
          <a:pPr marL="0" lvl="0" indent="0" algn="l" defTabSz="800100">
            <a:lnSpc>
              <a:spcPct val="90000"/>
            </a:lnSpc>
            <a:spcBef>
              <a:spcPct val="0"/>
            </a:spcBef>
            <a:spcAft>
              <a:spcPct val="35000"/>
            </a:spcAft>
            <a:buNone/>
          </a:pPr>
          <a:r>
            <a:rPr lang="en-US" sz="1800" kern="1200" dirty="0"/>
            <a:t>Decide on 2-3 ways you can recognize employees for good work (shout-outs, written thank you notes or emails, public recognition at a staff meeting)</a:t>
          </a:r>
        </a:p>
      </dsp:txBody>
      <dsp:txXfrm>
        <a:off x="1071867" y="2320455"/>
        <a:ext cx="7606994" cy="92802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26006"/>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6" y="0"/>
            <a:ext cx="3066733" cy="426006"/>
          </a:xfrm>
          <a:prstGeom prst="rect">
            <a:avLst/>
          </a:prstGeom>
        </p:spPr>
        <p:txBody>
          <a:bodyPr vert="horz" lIns="93936" tIns="46968" rIns="93936" bIns="46968" rtlCol="0"/>
          <a:lstStyle>
            <a:lvl1pPr algn="r">
              <a:defRPr sz="1200"/>
            </a:lvl1pPr>
          </a:lstStyle>
          <a:p>
            <a:fld id="{7C785C67-5394-A14E-9A38-B1667207FCF3}" type="datetimeFigureOut">
              <a:rPr lang="en-US" smtClean="0"/>
              <a:t>5/2/2023</a:t>
            </a:fld>
            <a:endParaRPr lang="en-US" dirty="0"/>
          </a:p>
        </p:txBody>
      </p:sp>
      <p:sp>
        <p:nvSpPr>
          <p:cNvPr id="4" name="Footer Placeholder 3"/>
          <p:cNvSpPr>
            <a:spLocks noGrp="1"/>
          </p:cNvSpPr>
          <p:nvPr>
            <p:ph type="ftr" sz="quarter" idx="2"/>
          </p:nvPr>
        </p:nvSpPr>
        <p:spPr>
          <a:xfrm>
            <a:off x="1" y="8092628"/>
            <a:ext cx="3066733" cy="426006"/>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6" y="8092628"/>
            <a:ext cx="3066733" cy="426006"/>
          </a:xfrm>
          <a:prstGeom prst="rect">
            <a:avLst/>
          </a:prstGeom>
        </p:spPr>
        <p:txBody>
          <a:bodyPr vert="horz" lIns="93936" tIns="46968" rIns="93936" bIns="46968" rtlCol="0" anchor="b"/>
          <a:lstStyle>
            <a:lvl1pPr algn="r">
              <a:defRPr sz="1200"/>
            </a:lvl1pPr>
          </a:lstStyle>
          <a:p>
            <a:fld id="{156BE2B2-A04B-D142-8F57-BBA693DF6177}" type="slidenum">
              <a:rPr lang="en-US" smtClean="0"/>
              <a:t>‹#›</a:t>
            </a:fld>
            <a:endParaRPr lang="en-US" dirty="0"/>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26006"/>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6" y="0"/>
            <a:ext cx="3066733" cy="426006"/>
          </a:xfrm>
          <a:prstGeom prst="rect">
            <a:avLst/>
          </a:prstGeom>
        </p:spPr>
        <p:txBody>
          <a:bodyPr vert="horz" lIns="93936" tIns="46968" rIns="93936" bIns="46968" rtlCol="0"/>
          <a:lstStyle>
            <a:lvl1pPr algn="r">
              <a:defRPr sz="1200"/>
            </a:lvl1pPr>
          </a:lstStyle>
          <a:p>
            <a:fld id="{538D5380-084A-9F41-A79B-DCB69A5DCB27}" type="datetimeFigureOut">
              <a:rPr lang="en-US" smtClean="0"/>
              <a:t>5/2/2023</a:t>
            </a:fld>
            <a:endParaRPr lang="en-US" dirty="0"/>
          </a:p>
        </p:txBody>
      </p:sp>
      <p:sp>
        <p:nvSpPr>
          <p:cNvPr id="4" name="Slide Image Placeholder 3"/>
          <p:cNvSpPr>
            <a:spLocks noGrp="1" noRot="1" noChangeAspect="1"/>
          </p:cNvSpPr>
          <p:nvPr>
            <p:ph type="sldImg" idx="2"/>
          </p:nvPr>
        </p:nvSpPr>
        <p:spPr>
          <a:xfrm>
            <a:off x="698500" y="638175"/>
            <a:ext cx="5680075" cy="3195638"/>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047054"/>
            <a:ext cx="5661660" cy="383405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092628"/>
            <a:ext cx="3066733" cy="426006"/>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6" y="8092628"/>
            <a:ext cx="3066733" cy="426006"/>
          </a:xfrm>
          <a:prstGeom prst="rect">
            <a:avLst/>
          </a:prstGeom>
        </p:spPr>
        <p:txBody>
          <a:bodyPr vert="horz" lIns="93936" tIns="46968" rIns="93936" bIns="46968" rtlCol="0" anchor="b"/>
          <a:lstStyle>
            <a:lvl1pPr algn="r">
              <a:defRPr sz="1200"/>
            </a:lvl1pPr>
          </a:lstStyle>
          <a:p>
            <a:fld id="{1AA6FF21-C933-034E-8A18-3B504A3A00D6}"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6FF21-C933-034E-8A18-3B504A3A00D6}" type="slidenum">
              <a:rPr lang="en-US" smtClean="0"/>
              <a:t>1</a:t>
            </a:fld>
            <a:endParaRPr lang="en-US" dirty="0"/>
          </a:p>
        </p:txBody>
      </p:sp>
    </p:spTree>
    <p:extLst>
      <p:ext uri="{BB962C8B-B14F-4D97-AF65-F5344CB8AC3E}">
        <p14:creationId xmlns:p14="http://schemas.microsoft.com/office/powerpoint/2010/main" val="1941709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6FF21-C933-034E-8A18-3B504A3A00D6}" type="slidenum">
              <a:rPr lang="en-US" smtClean="0"/>
              <a:t>12</a:t>
            </a:fld>
            <a:endParaRPr lang="en-US" dirty="0"/>
          </a:p>
        </p:txBody>
      </p:sp>
    </p:spTree>
    <p:extLst>
      <p:ext uri="{BB962C8B-B14F-4D97-AF65-F5344CB8AC3E}">
        <p14:creationId xmlns:p14="http://schemas.microsoft.com/office/powerpoint/2010/main" val="2130333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6FF21-C933-034E-8A18-3B504A3A00D6}" type="slidenum">
              <a:rPr lang="en-US" smtClean="0"/>
              <a:t>13</a:t>
            </a:fld>
            <a:endParaRPr lang="en-US" dirty="0"/>
          </a:p>
        </p:txBody>
      </p:sp>
    </p:spTree>
    <p:extLst>
      <p:ext uri="{BB962C8B-B14F-4D97-AF65-F5344CB8AC3E}">
        <p14:creationId xmlns:p14="http://schemas.microsoft.com/office/powerpoint/2010/main" val="1243343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A6FF21-C933-034E-8A18-3B504A3A00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734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6FF21-C933-034E-8A18-3B504A3A00D6}" type="slidenum">
              <a:rPr lang="en-US" smtClean="0"/>
              <a:t>15</a:t>
            </a:fld>
            <a:endParaRPr lang="en-US" dirty="0"/>
          </a:p>
        </p:txBody>
      </p:sp>
    </p:spTree>
    <p:extLst>
      <p:ext uri="{BB962C8B-B14F-4D97-AF65-F5344CB8AC3E}">
        <p14:creationId xmlns:p14="http://schemas.microsoft.com/office/powerpoint/2010/main" val="3769335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www.studergroup.com</a:t>
            </a:r>
          </a:p>
        </p:txBody>
      </p:sp>
      <p:sp>
        <p:nvSpPr>
          <p:cNvPr id="5" name="Slide Number Placeholder 4"/>
          <p:cNvSpPr>
            <a:spLocks noGrp="1"/>
          </p:cNvSpPr>
          <p:nvPr>
            <p:ph type="sldNum" sz="quarter" idx="11"/>
          </p:nvPr>
        </p:nvSpPr>
        <p:spPr/>
        <p:txBody>
          <a:bodyPr/>
          <a:lstStyle/>
          <a:p>
            <a:pPr>
              <a:defRPr/>
            </a:pPr>
            <a:fld id="{0E67C0AB-7B7F-4DDD-B84D-F4CD7BD4E8D8}" type="slidenum">
              <a:rPr lang="en-US" smtClean="0"/>
              <a:pPr>
                <a:defRPr/>
              </a:pPr>
              <a:t>16</a:t>
            </a:fld>
            <a:endParaRPr lang="en-US" dirty="0"/>
          </a:p>
        </p:txBody>
      </p:sp>
    </p:spTree>
    <p:extLst>
      <p:ext uri="{BB962C8B-B14F-4D97-AF65-F5344CB8AC3E}">
        <p14:creationId xmlns:p14="http://schemas.microsoft.com/office/powerpoint/2010/main" val="1475807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www.studergroup.com</a:t>
            </a:r>
          </a:p>
        </p:txBody>
      </p:sp>
      <p:sp>
        <p:nvSpPr>
          <p:cNvPr id="5" name="Slide Number Placeholder 4"/>
          <p:cNvSpPr>
            <a:spLocks noGrp="1"/>
          </p:cNvSpPr>
          <p:nvPr>
            <p:ph type="sldNum" sz="quarter" idx="11"/>
          </p:nvPr>
        </p:nvSpPr>
        <p:spPr/>
        <p:txBody>
          <a:bodyPr/>
          <a:lstStyle/>
          <a:p>
            <a:pPr>
              <a:defRPr/>
            </a:pPr>
            <a:fld id="{34256B6C-A9E3-406A-A4A2-C67C46156007}" type="slidenum">
              <a:rPr lang="en-US" smtClean="0"/>
              <a:pPr>
                <a:defRPr/>
              </a:pPr>
              <a:t>17</a:t>
            </a:fld>
            <a:endParaRPr lang="en-US" dirty="0"/>
          </a:p>
        </p:txBody>
      </p:sp>
    </p:spTree>
    <p:extLst>
      <p:ext uri="{BB962C8B-B14F-4D97-AF65-F5344CB8AC3E}">
        <p14:creationId xmlns:p14="http://schemas.microsoft.com/office/powerpoint/2010/main" val="1155700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www.studergroup.com</a:t>
            </a:r>
          </a:p>
        </p:txBody>
      </p:sp>
      <p:sp>
        <p:nvSpPr>
          <p:cNvPr id="5" name="Slide Number Placeholder 4"/>
          <p:cNvSpPr>
            <a:spLocks noGrp="1"/>
          </p:cNvSpPr>
          <p:nvPr>
            <p:ph type="sldNum" sz="quarter" idx="11"/>
          </p:nvPr>
        </p:nvSpPr>
        <p:spPr/>
        <p:txBody>
          <a:bodyPr/>
          <a:lstStyle/>
          <a:p>
            <a:pPr>
              <a:defRPr/>
            </a:pPr>
            <a:fld id="{34256B6C-A9E3-406A-A4A2-C67C46156007}" type="slidenum">
              <a:rPr lang="en-US" smtClean="0"/>
              <a:pPr>
                <a:defRPr/>
              </a:pPr>
              <a:t>18</a:t>
            </a:fld>
            <a:endParaRPr lang="en-US" dirty="0"/>
          </a:p>
        </p:txBody>
      </p:sp>
    </p:spTree>
    <p:extLst>
      <p:ext uri="{BB962C8B-B14F-4D97-AF65-F5344CB8AC3E}">
        <p14:creationId xmlns:p14="http://schemas.microsoft.com/office/powerpoint/2010/main" val="2378298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6FF21-C933-034E-8A18-3B504A3A00D6}" type="slidenum">
              <a:rPr lang="en-US" smtClean="0"/>
              <a:t>19</a:t>
            </a:fld>
            <a:endParaRPr lang="en-US" dirty="0"/>
          </a:p>
        </p:txBody>
      </p:sp>
    </p:spTree>
    <p:extLst>
      <p:ext uri="{BB962C8B-B14F-4D97-AF65-F5344CB8AC3E}">
        <p14:creationId xmlns:p14="http://schemas.microsoft.com/office/powerpoint/2010/main" val="1313583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www.studergroup.com</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256B6C-A9E3-406A-A4A2-C67C461560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881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www.studergroup.com</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256B6C-A9E3-406A-A4A2-C67C461560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4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7EA6D5-F9E7-4FA6-B5F1-BF562A2EE5CA}" type="slidenum">
              <a:rPr lang="en-US" smtClean="0"/>
              <a:t>4</a:t>
            </a:fld>
            <a:endParaRPr lang="en-US" dirty="0"/>
          </a:p>
        </p:txBody>
      </p:sp>
    </p:spTree>
    <p:extLst>
      <p:ext uri="{BB962C8B-B14F-4D97-AF65-F5344CB8AC3E}">
        <p14:creationId xmlns:p14="http://schemas.microsoft.com/office/powerpoint/2010/main" val="1015325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www.studergroup.com</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256B6C-A9E3-406A-A4A2-C67C461560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250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www.studergroup.com</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256B6C-A9E3-406A-A4A2-C67C461560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436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www.studergroup.com</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256B6C-A9E3-406A-A4A2-C67C461560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430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638175"/>
            <a:ext cx="5680075" cy="3195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6FF21-C933-034E-8A18-3B504A3A00D6}" type="slidenum">
              <a:rPr lang="en-US" smtClean="0"/>
              <a:t>5</a:t>
            </a:fld>
            <a:endParaRPr lang="en-US" dirty="0"/>
          </a:p>
        </p:txBody>
      </p:sp>
    </p:spTree>
    <p:extLst>
      <p:ext uri="{BB962C8B-B14F-4D97-AF65-F5344CB8AC3E}">
        <p14:creationId xmlns:p14="http://schemas.microsoft.com/office/powerpoint/2010/main" val="244737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6FF21-C933-034E-8A18-3B504A3A00D6}" type="slidenum">
              <a:rPr lang="en-US" smtClean="0"/>
              <a:t>6</a:t>
            </a:fld>
            <a:endParaRPr lang="en-US" dirty="0"/>
          </a:p>
        </p:txBody>
      </p:sp>
    </p:spTree>
    <p:extLst>
      <p:ext uri="{BB962C8B-B14F-4D97-AF65-F5344CB8AC3E}">
        <p14:creationId xmlns:p14="http://schemas.microsoft.com/office/powerpoint/2010/main" val="701176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6FF21-C933-034E-8A18-3B504A3A00D6}" type="slidenum">
              <a:rPr lang="en-US" smtClean="0"/>
              <a:t>7</a:t>
            </a:fld>
            <a:endParaRPr lang="en-US" dirty="0"/>
          </a:p>
        </p:txBody>
      </p:sp>
    </p:spTree>
    <p:extLst>
      <p:ext uri="{BB962C8B-B14F-4D97-AF65-F5344CB8AC3E}">
        <p14:creationId xmlns:p14="http://schemas.microsoft.com/office/powerpoint/2010/main" val="947379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6FF21-C933-034E-8A18-3B504A3A00D6}" type="slidenum">
              <a:rPr lang="en-US" smtClean="0"/>
              <a:t>8</a:t>
            </a:fld>
            <a:endParaRPr lang="en-US" dirty="0"/>
          </a:p>
        </p:txBody>
      </p:sp>
    </p:spTree>
    <p:extLst>
      <p:ext uri="{BB962C8B-B14F-4D97-AF65-F5344CB8AC3E}">
        <p14:creationId xmlns:p14="http://schemas.microsoft.com/office/powerpoint/2010/main" val="2538281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EA96A-3ADF-4756-93AC-0314029E8A80}" type="slidenum">
              <a:rPr lang="en-US" smtClean="0"/>
              <a:t>9</a:t>
            </a:fld>
            <a:endParaRPr lang="en-US" dirty="0"/>
          </a:p>
        </p:txBody>
      </p:sp>
    </p:spTree>
    <p:extLst>
      <p:ext uri="{BB962C8B-B14F-4D97-AF65-F5344CB8AC3E}">
        <p14:creationId xmlns:p14="http://schemas.microsoft.com/office/powerpoint/2010/main" val="2489471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EA96A-3ADF-4756-93AC-0314029E8A80}" type="slidenum">
              <a:rPr lang="en-US" smtClean="0"/>
              <a:t>10</a:t>
            </a:fld>
            <a:endParaRPr lang="en-US" dirty="0"/>
          </a:p>
        </p:txBody>
      </p:sp>
    </p:spTree>
    <p:extLst>
      <p:ext uri="{BB962C8B-B14F-4D97-AF65-F5344CB8AC3E}">
        <p14:creationId xmlns:p14="http://schemas.microsoft.com/office/powerpoint/2010/main" val="3410996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6FF21-C933-034E-8A18-3B504A3A00D6}" type="slidenum">
              <a:rPr lang="en-US" smtClean="0"/>
              <a:t>11</a:t>
            </a:fld>
            <a:endParaRPr lang="en-US" dirty="0"/>
          </a:p>
        </p:txBody>
      </p:sp>
    </p:spTree>
    <p:extLst>
      <p:ext uri="{BB962C8B-B14F-4D97-AF65-F5344CB8AC3E}">
        <p14:creationId xmlns:p14="http://schemas.microsoft.com/office/powerpoint/2010/main" val="3560309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9.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9.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18  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76879"/>
            <a:ext cx="9152318" cy="6101546"/>
          </a:xfrm>
          <a:prstGeom prst="rect">
            <a:avLst/>
          </a:prstGeom>
        </p:spPr>
      </p:pic>
      <p:sp>
        <p:nvSpPr>
          <p:cNvPr id="6" name="Title 1"/>
          <p:cNvSpPr>
            <a:spLocks noGrp="1"/>
          </p:cNvSpPr>
          <p:nvPr>
            <p:ph type="title" hasCustomPrompt="1"/>
          </p:nvPr>
        </p:nvSpPr>
        <p:spPr>
          <a:xfrm>
            <a:off x="-8318" y="1531203"/>
            <a:ext cx="9152318" cy="842334"/>
          </a:xfrm>
        </p:spPr>
        <p:txBody>
          <a:bodyPr lIns="274320" tIns="274320" rIns="274320" bIns="274320" anchor="t">
            <a:noAutofit/>
          </a:bodyPr>
          <a:lstStyle>
            <a:lvl1pPr algn="ctr">
              <a:lnSpc>
                <a:spcPct val="80000"/>
              </a:lnSpc>
              <a:defRPr sz="5500" cap="all" baseline="0">
                <a:solidFill>
                  <a:schemeClr val="bg1"/>
                </a:solidFill>
                <a:latin typeface="+mn-lt"/>
              </a:defRPr>
            </a:lvl1pPr>
          </a:lstStyle>
          <a:p>
            <a:r>
              <a:rPr lang="en-US" dirty="0"/>
              <a:t>Cover Title</a:t>
            </a:r>
          </a:p>
        </p:txBody>
      </p:sp>
      <p:sp>
        <p:nvSpPr>
          <p:cNvPr id="7" name="Content Placeholder 2"/>
          <p:cNvSpPr>
            <a:spLocks noGrp="1"/>
          </p:cNvSpPr>
          <p:nvPr>
            <p:ph idx="1" hasCustomPrompt="1"/>
          </p:nvPr>
        </p:nvSpPr>
        <p:spPr>
          <a:xfrm>
            <a:off x="-8319" y="2373537"/>
            <a:ext cx="9152318" cy="641962"/>
          </a:xfrm>
        </p:spPr>
        <p:txBody>
          <a:bodyPr lIns="274320" tIns="91440" rIns="274320" bIns="91440" anchor="t" anchorCtr="0">
            <a:noAutofit/>
          </a:bodyPr>
          <a:lstStyle>
            <a:lvl1pPr marL="0" marR="0" indent="0" algn="ctr" defTabSz="457200" rtl="0" eaLnBrk="1" fontAlgn="auto" latinLnBrk="0" hangingPunct="1">
              <a:lnSpc>
                <a:spcPct val="100000"/>
              </a:lnSpc>
              <a:spcBef>
                <a:spcPts val="0"/>
              </a:spcBef>
              <a:spcAft>
                <a:spcPts val="0"/>
              </a:spcAft>
              <a:buClrTx/>
              <a:buSzTx/>
              <a:buFont typeface="Arial"/>
              <a:buNone/>
              <a:tabLst/>
              <a:defRPr lang="en-US" sz="1800" b="0" i="0" u="none" strike="noStrike" baseline="0" smtClean="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Cover Subtitle</a:t>
            </a:r>
          </a:p>
        </p:txBody>
      </p:sp>
      <p:pic>
        <p:nvPicPr>
          <p:cNvPr id="8" name="Picture 7">
            <a:extLst>
              <a:ext uri="{FF2B5EF4-FFF2-40B4-BE49-F238E27FC236}">
                <a16:creationId xmlns:a16="http://schemas.microsoft.com/office/drawing/2014/main" id="{2B440053-EF34-0143-AC11-F91971B028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54631" y="4379015"/>
            <a:ext cx="4155741" cy="494489"/>
          </a:xfrm>
          <a:prstGeom prst="rect">
            <a:avLst/>
          </a:prstGeom>
        </p:spPr>
      </p:pic>
    </p:spTree>
    <p:extLst>
      <p:ext uri="{BB962C8B-B14F-4D97-AF65-F5344CB8AC3E}">
        <p14:creationId xmlns:p14="http://schemas.microsoft.com/office/powerpoint/2010/main" val="645779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18_8 Title + Content + Imag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19" y="-1193000"/>
            <a:ext cx="9152319" cy="6377503"/>
          </a:xfrm>
          <a:prstGeom prst="rect">
            <a:avLst/>
          </a:prstGeom>
        </p:spPr>
      </p:pic>
      <p:sp>
        <p:nvSpPr>
          <p:cNvPr id="6" name="Title 1"/>
          <p:cNvSpPr>
            <a:spLocks noGrp="1"/>
          </p:cNvSpPr>
          <p:nvPr>
            <p:ph type="title" hasCustomPrompt="1"/>
          </p:nvPr>
        </p:nvSpPr>
        <p:spPr>
          <a:xfrm>
            <a:off x="-8318" y="1145903"/>
            <a:ext cx="9152318" cy="1085394"/>
          </a:xfrm>
        </p:spPr>
        <p:txBody>
          <a:bodyPr lIns="274320" tIns="274320" rIns="274320" bIns="274320">
            <a:noAutofit/>
          </a:bodyPr>
          <a:lstStyle>
            <a:lvl1pPr algn="ctr">
              <a:lnSpc>
                <a:spcPct val="80000"/>
              </a:lnSpc>
              <a:defRPr sz="5500" cap="all" baseline="0">
                <a:solidFill>
                  <a:schemeClr val="bg1"/>
                </a:solidFill>
                <a:latin typeface="+mn-lt"/>
              </a:defRPr>
            </a:lvl1pPr>
          </a:lstStyle>
          <a:p>
            <a:r>
              <a:rPr lang="en-US" dirty="0"/>
              <a:t>Title</a:t>
            </a:r>
          </a:p>
        </p:txBody>
      </p:sp>
      <p:sp>
        <p:nvSpPr>
          <p:cNvPr id="7" name="Content Placeholder 2"/>
          <p:cNvSpPr>
            <a:spLocks noGrp="1"/>
          </p:cNvSpPr>
          <p:nvPr>
            <p:ph idx="1" hasCustomPrompt="1"/>
          </p:nvPr>
        </p:nvSpPr>
        <p:spPr>
          <a:xfrm>
            <a:off x="-8319" y="2529501"/>
            <a:ext cx="9152318" cy="1525000"/>
          </a:xfrm>
        </p:spPr>
        <p:txBody>
          <a:bodyPr lIns="274320" tIns="91440" rIns="274320" bIns="91440" anchor="ctr" anchorCtr="0">
            <a:noAutofit/>
          </a:bodyPr>
          <a:lstStyle>
            <a:lvl1pPr marL="0" marR="0" indent="0" algn="ctr" defTabSz="457200" rtl="0" eaLnBrk="1" fontAlgn="auto" latinLnBrk="0" hangingPunct="1">
              <a:lnSpc>
                <a:spcPct val="100000"/>
              </a:lnSpc>
              <a:spcBef>
                <a:spcPts val="0"/>
              </a:spcBef>
              <a:spcAft>
                <a:spcPts val="0"/>
              </a:spcAft>
              <a:buClrTx/>
              <a:buSzTx/>
              <a:buFont typeface="Arial"/>
              <a:buNone/>
              <a:tabLst/>
              <a:defRPr lang="en-US" sz="1800" b="0" i="0" u="none" strike="noStrike" baseline="0" smtClean="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Paragraph text goes here.</a:t>
            </a:r>
          </a:p>
        </p:txBody>
      </p:sp>
      <p:pic>
        <p:nvPicPr>
          <p:cNvPr id="9" name="Picture 8" descr="PRIMARYBLUE-Diagon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4076" y="4780376"/>
            <a:ext cx="3389924" cy="363124"/>
          </a:xfrm>
          <a:prstGeom prst="rect">
            <a:avLst/>
          </a:prstGeom>
        </p:spPr>
      </p:pic>
      <p:sp>
        <p:nvSpPr>
          <p:cNvPr id="11" name="Rectangle 10"/>
          <p:cNvSpPr/>
          <p:nvPr userDrawn="1"/>
        </p:nvSpPr>
        <p:spPr>
          <a:xfrm>
            <a:off x="-4160" y="4054500"/>
            <a:ext cx="9152320" cy="11300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descr="decorative yellow bar" title="decorative yellow bar"/>
          <p:cNvSpPr/>
          <p:nvPr userDrawn="1"/>
        </p:nvSpPr>
        <p:spPr>
          <a:xfrm>
            <a:off x="3317358" y="786236"/>
            <a:ext cx="2436718" cy="11580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614CEAB-28C4-C141-AC79-EB06280687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42032" y="4378341"/>
            <a:ext cx="4053479" cy="482321"/>
          </a:xfrm>
          <a:prstGeom prst="rect">
            <a:avLst/>
          </a:prstGeom>
        </p:spPr>
      </p:pic>
    </p:spTree>
    <p:extLst>
      <p:ext uri="{BB962C8B-B14F-4D97-AF65-F5344CB8AC3E}">
        <p14:creationId xmlns:p14="http://schemas.microsoft.com/office/powerpoint/2010/main" val="36992299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a:solidFill>
                  <a:srgbClr val="33699C"/>
                </a:solidFill>
              </a:defRPr>
            </a:lvl1pPr>
          </a:lstStyle>
          <a:p>
            <a:pPr lvl="0"/>
            <a:r>
              <a:rPr lang="en-US" dirty="0"/>
              <a:t>Presentation Title Goes Here</a:t>
            </a:r>
          </a:p>
        </p:txBody>
      </p:sp>
      <p:sp>
        <p:nvSpPr>
          <p:cNvPr id="4" name="Text Placeholder 16"/>
          <p:cNvSpPr>
            <a:spLocks noGrp="1"/>
          </p:cNvSpPr>
          <p:nvPr>
            <p:ph type="body" sz="quarter" idx="11" hasCustomPrompt="1"/>
          </p:nvPr>
        </p:nvSpPr>
        <p:spPr>
          <a:xfrm>
            <a:off x="236538" y="1288957"/>
            <a:ext cx="8678862" cy="726629"/>
          </a:xfrm>
          <a:prstGeom prst="rect">
            <a:avLst/>
          </a:prstGeom>
        </p:spPr>
        <p:txBody>
          <a:bodyPr/>
          <a:lstStyle>
            <a:lvl1pPr marL="0" indent="0">
              <a:buNone/>
              <a:defRPr i="1" baseline="0">
                <a:solidFill>
                  <a:schemeClr val="tx2"/>
                </a:solidFill>
              </a:defRPr>
            </a:lvl1pPr>
          </a:lstStyle>
          <a:p>
            <a:pPr lvl="0"/>
            <a:r>
              <a:rPr lang="en-US" dirty="0"/>
              <a:t>By: </a:t>
            </a:r>
            <a:r>
              <a:rPr lang="en-US" dirty="0" err="1"/>
              <a:t>FirstName</a:t>
            </a:r>
            <a:r>
              <a:rPr lang="en-US" dirty="0"/>
              <a:t> </a:t>
            </a:r>
            <a:r>
              <a:rPr lang="en-US" dirty="0" err="1"/>
              <a:t>LastName</a:t>
            </a:r>
            <a:r>
              <a:rPr lang="en-US" dirty="0"/>
              <a:t>, Credentials</a:t>
            </a:r>
          </a:p>
          <a:p>
            <a:pPr lvl="0"/>
            <a:r>
              <a:rPr lang="en-US" dirty="0"/>
              <a:t>Job Title, Company</a:t>
            </a:r>
          </a:p>
        </p:txBody>
      </p:sp>
      <p:sp>
        <p:nvSpPr>
          <p:cNvPr id="5" name="Text Placeholder 20"/>
          <p:cNvSpPr>
            <a:spLocks noGrp="1"/>
          </p:cNvSpPr>
          <p:nvPr>
            <p:ph type="body" sz="quarter" idx="12" hasCustomPrompt="1"/>
          </p:nvPr>
        </p:nvSpPr>
        <p:spPr>
          <a:xfrm>
            <a:off x="236538" y="760180"/>
            <a:ext cx="8678862" cy="393699"/>
          </a:xfrm>
          <a:prstGeom prst="rect">
            <a:avLst/>
          </a:prstGeom>
        </p:spPr>
        <p:txBody>
          <a:bodyPr/>
          <a:lstStyle>
            <a:lvl1pPr marL="0" indent="0">
              <a:buNone/>
              <a:defRPr>
                <a:solidFill>
                  <a:srgbClr val="3892B4"/>
                </a:solidFill>
              </a:defRPr>
            </a:lvl1pPr>
            <a:lvl2pPr marL="169069" indent="0">
              <a:buFontTx/>
              <a:buNone/>
              <a:defRPr/>
            </a:lvl2pPr>
            <a:lvl3pPr marL="342900" indent="0">
              <a:buFontTx/>
              <a:buNone/>
              <a:defRPr/>
            </a:lvl3pPr>
            <a:lvl4pPr marL="516731" indent="0">
              <a:buFontTx/>
              <a:buNone/>
              <a:defRPr/>
            </a:lvl4pPr>
            <a:lvl5pPr marL="685800" indent="0">
              <a:buFontTx/>
              <a:buNone/>
              <a:defRPr/>
            </a:lvl5pPr>
          </a:lstStyle>
          <a:p>
            <a:pPr lvl="0"/>
            <a:r>
              <a:rPr lang="en-US" dirty="0"/>
              <a:t>Subhead Text Goes Here</a:t>
            </a:r>
          </a:p>
        </p:txBody>
      </p:sp>
    </p:spTree>
    <p:extLst>
      <p:ext uri="{BB962C8B-B14F-4D97-AF65-F5344CB8AC3E}">
        <p14:creationId xmlns:p14="http://schemas.microsoft.com/office/powerpoint/2010/main" val="141744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18_9 Title + Content + Imag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0" y="-1130004"/>
            <a:ext cx="9152319" cy="6101549"/>
          </a:xfrm>
          <a:prstGeom prst="rect">
            <a:avLst/>
          </a:prstGeom>
        </p:spPr>
      </p:pic>
      <p:sp>
        <p:nvSpPr>
          <p:cNvPr id="6" name="Title 1"/>
          <p:cNvSpPr>
            <a:spLocks noGrp="1"/>
          </p:cNvSpPr>
          <p:nvPr>
            <p:ph type="title" hasCustomPrompt="1"/>
          </p:nvPr>
        </p:nvSpPr>
        <p:spPr>
          <a:xfrm>
            <a:off x="-8318" y="1145903"/>
            <a:ext cx="9152318" cy="1085394"/>
          </a:xfrm>
        </p:spPr>
        <p:txBody>
          <a:bodyPr lIns="274320" tIns="274320" rIns="274320" bIns="274320">
            <a:noAutofit/>
          </a:bodyPr>
          <a:lstStyle>
            <a:lvl1pPr algn="ctr">
              <a:lnSpc>
                <a:spcPct val="80000"/>
              </a:lnSpc>
              <a:defRPr sz="5500" cap="all" baseline="0">
                <a:solidFill>
                  <a:schemeClr val="bg1"/>
                </a:solidFill>
                <a:latin typeface="+mn-lt"/>
              </a:defRPr>
            </a:lvl1pPr>
          </a:lstStyle>
          <a:p>
            <a:r>
              <a:rPr lang="en-US" dirty="0"/>
              <a:t>Title</a:t>
            </a:r>
          </a:p>
        </p:txBody>
      </p:sp>
      <p:sp>
        <p:nvSpPr>
          <p:cNvPr id="7" name="Content Placeholder 2"/>
          <p:cNvSpPr>
            <a:spLocks noGrp="1"/>
          </p:cNvSpPr>
          <p:nvPr>
            <p:ph idx="1" hasCustomPrompt="1"/>
          </p:nvPr>
        </p:nvSpPr>
        <p:spPr>
          <a:xfrm>
            <a:off x="-8319" y="2529501"/>
            <a:ext cx="9152318" cy="1525000"/>
          </a:xfrm>
        </p:spPr>
        <p:txBody>
          <a:bodyPr lIns="274320" tIns="91440" rIns="274320" bIns="91440" anchor="ctr" anchorCtr="0">
            <a:noAutofit/>
          </a:bodyPr>
          <a:lstStyle>
            <a:lvl1pPr marL="0" marR="0" indent="0" algn="ctr" defTabSz="457200" rtl="0" eaLnBrk="1" fontAlgn="auto" latinLnBrk="0" hangingPunct="1">
              <a:lnSpc>
                <a:spcPct val="100000"/>
              </a:lnSpc>
              <a:spcBef>
                <a:spcPts val="0"/>
              </a:spcBef>
              <a:spcAft>
                <a:spcPts val="0"/>
              </a:spcAft>
              <a:buClrTx/>
              <a:buSzTx/>
              <a:buFont typeface="Arial"/>
              <a:buNone/>
              <a:tabLst/>
              <a:defRPr lang="en-US" sz="1800" b="0" i="0" u="none" strike="noStrike" baseline="0" smtClean="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Paragraph text goes here.</a:t>
            </a:r>
          </a:p>
        </p:txBody>
      </p:sp>
      <p:pic>
        <p:nvPicPr>
          <p:cNvPr id="9" name="Picture 8" descr="PRIMARYBLUE-Diagon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4076" y="4780376"/>
            <a:ext cx="3389924" cy="363124"/>
          </a:xfrm>
          <a:prstGeom prst="rect">
            <a:avLst/>
          </a:prstGeom>
        </p:spPr>
      </p:pic>
      <p:sp>
        <p:nvSpPr>
          <p:cNvPr id="11" name="Rectangle 10"/>
          <p:cNvSpPr/>
          <p:nvPr userDrawn="1"/>
        </p:nvSpPr>
        <p:spPr>
          <a:xfrm>
            <a:off x="-4160" y="4054500"/>
            <a:ext cx="9152320" cy="11300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descr="decorative yellow bar" title="decorative yellow bar"/>
          <p:cNvSpPr/>
          <p:nvPr userDrawn="1"/>
        </p:nvSpPr>
        <p:spPr>
          <a:xfrm>
            <a:off x="3317358" y="786236"/>
            <a:ext cx="2436718" cy="11580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614CEAB-28C4-C141-AC79-EB06280687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42032" y="4378341"/>
            <a:ext cx="4053479" cy="48232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18 Title + Content - Side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160870-39EC-463F-BCB7-7BBBE59578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248348" cy="5143500"/>
          </a:xfrm>
          <a:prstGeom prst="rect">
            <a:avLst/>
          </a:prstGeom>
        </p:spPr>
      </p:pic>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6485"/>
            <a:ext cx="2248348" cy="5143500"/>
          </a:xfrm>
          <a:prstGeom prst="rect">
            <a:avLst/>
          </a:prstGeom>
        </p:spPr>
      </p:pic>
      <p:sp>
        <p:nvSpPr>
          <p:cNvPr id="7" name="Title 1"/>
          <p:cNvSpPr>
            <a:spLocks noGrp="1"/>
          </p:cNvSpPr>
          <p:nvPr>
            <p:ph type="title" hasCustomPrompt="1"/>
          </p:nvPr>
        </p:nvSpPr>
        <p:spPr>
          <a:xfrm>
            <a:off x="2571078" y="208345"/>
            <a:ext cx="6139236" cy="983848"/>
          </a:xfrm>
        </p:spPr>
        <p:txBody>
          <a:bodyPr anchor="t">
            <a:normAutofit/>
          </a:bodyPr>
          <a:lstStyle>
            <a:lvl1pPr>
              <a:lnSpc>
                <a:spcPct val="80000"/>
              </a:lnSpc>
              <a:defRPr sz="3600" cap="none">
                <a:latin typeface="+mn-lt"/>
              </a:defRPr>
            </a:lvl1pPr>
          </a:lstStyle>
          <a:p>
            <a:r>
              <a:rPr lang="en-US" dirty="0"/>
              <a:t>Click to edit master </a:t>
            </a:r>
            <a:br>
              <a:rPr lang="en-US" dirty="0"/>
            </a:br>
            <a:r>
              <a:rPr lang="en-US" dirty="0"/>
              <a:t>title style</a:t>
            </a:r>
          </a:p>
        </p:txBody>
      </p:sp>
      <p:sp>
        <p:nvSpPr>
          <p:cNvPr id="8" name="Text Placeholder 2"/>
          <p:cNvSpPr>
            <a:spLocks noGrp="1"/>
          </p:cNvSpPr>
          <p:nvPr>
            <p:ph type="body" sz="quarter" idx="15" hasCustomPrompt="1"/>
          </p:nvPr>
        </p:nvSpPr>
        <p:spPr>
          <a:xfrm>
            <a:off x="2571078" y="1423686"/>
            <a:ext cx="6139535" cy="1574442"/>
          </a:xfrm>
        </p:spPr>
        <p:txBody>
          <a:bodyPr/>
          <a:lstStyle>
            <a:lvl1pPr marL="0" indent="0">
              <a:buClr>
                <a:schemeClr val="tx1"/>
              </a:buClr>
              <a:buFont typeface="Arial" charset="0"/>
              <a:buNone/>
              <a:defRPr baseline="0"/>
            </a:lvl1pPr>
            <a:lvl2pPr marL="457200" indent="0">
              <a:buClr>
                <a:schemeClr val="tx1"/>
              </a:buClr>
              <a:buNone/>
              <a:defRPr/>
            </a:lvl2pPr>
            <a:lvl3pPr marL="852488" indent="0">
              <a:buClr>
                <a:schemeClr val="tx1"/>
              </a:buClr>
              <a:buNone/>
              <a:defRPr/>
            </a:lvl3pPr>
            <a:lvl4pPr marL="1198563" indent="0">
              <a:buClr>
                <a:schemeClr val="tx1"/>
              </a:buClr>
              <a:buNone/>
              <a:defRPr/>
            </a:lvl4pPr>
            <a:lvl5pPr marL="1828800" indent="0">
              <a:buClr>
                <a:schemeClr val="tx1"/>
              </a:buClr>
              <a:buNone/>
              <a:defRPr/>
            </a:lvl5pPr>
          </a:lstStyle>
          <a:p>
            <a:pPr lvl="0"/>
            <a:r>
              <a:rPr lang="en-US"/>
              <a:t>Paragraph goes here.</a:t>
            </a:r>
            <a:endParaRPr lang="en-US" dirty="0"/>
          </a:p>
        </p:txBody>
      </p:sp>
      <p:pic>
        <p:nvPicPr>
          <p:cNvPr id="11" name="Picture 10">
            <a:extLst>
              <a:ext uri="{FF2B5EF4-FFF2-40B4-BE49-F238E27FC236}">
                <a16:creationId xmlns:a16="http://schemas.microsoft.com/office/drawing/2014/main" id="{CA760AF4-EDB3-E24C-96F2-DEF885A378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25877" y="4702262"/>
            <a:ext cx="3243796" cy="385977"/>
          </a:xfrm>
          <a:prstGeom prst="rect">
            <a:avLst/>
          </a:prstGeom>
        </p:spPr>
      </p:pic>
    </p:spTree>
    <p:extLst>
      <p:ext uri="{BB962C8B-B14F-4D97-AF65-F5344CB8AC3E}">
        <p14:creationId xmlns:p14="http://schemas.microsoft.com/office/powerpoint/2010/main" val="1787342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18 Bullets Title + Content - Side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248348" cy="5143500"/>
          </a:xfrm>
          <a:prstGeom prst="rect">
            <a:avLst/>
          </a:prstGeom>
        </p:spPr>
      </p:pic>
      <p:sp>
        <p:nvSpPr>
          <p:cNvPr id="10" name="Title 1"/>
          <p:cNvSpPr>
            <a:spLocks noGrp="1"/>
          </p:cNvSpPr>
          <p:nvPr>
            <p:ph type="title" hasCustomPrompt="1"/>
          </p:nvPr>
        </p:nvSpPr>
        <p:spPr>
          <a:xfrm>
            <a:off x="2571078" y="208345"/>
            <a:ext cx="6139236" cy="983848"/>
          </a:xfrm>
        </p:spPr>
        <p:txBody>
          <a:bodyPr anchor="t">
            <a:normAutofit/>
          </a:bodyPr>
          <a:lstStyle>
            <a:lvl1pPr>
              <a:lnSpc>
                <a:spcPct val="80000"/>
              </a:lnSpc>
              <a:defRPr sz="3600" cap="none">
                <a:latin typeface="+mn-lt"/>
              </a:defRPr>
            </a:lvl1pPr>
          </a:lstStyle>
          <a:p>
            <a:r>
              <a:rPr lang="en-US" dirty="0"/>
              <a:t>Click to edit master </a:t>
            </a:r>
            <a:br>
              <a:rPr lang="en-US" dirty="0"/>
            </a:br>
            <a:r>
              <a:rPr lang="en-US" dirty="0"/>
              <a:t>title style</a:t>
            </a:r>
          </a:p>
        </p:txBody>
      </p:sp>
      <p:sp>
        <p:nvSpPr>
          <p:cNvPr id="11" name="Text Placeholder 3"/>
          <p:cNvSpPr>
            <a:spLocks noGrp="1"/>
          </p:cNvSpPr>
          <p:nvPr>
            <p:ph type="body" sz="quarter" idx="14" hasCustomPrompt="1"/>
          </p:nvPr>
        </p:nvSpPr>
        <p:spPr>
          <a:xfrm>
            <a:off x="2571078" y="1292604"/>
            <a:ext cx="6139535" cy="514624"/>
          </a:xfrm>
        </p:spPr>
        <p:txBody>
          <a:bodyPr anchor="ctr">
            <a:noAutofit/>
          </a:bodyPr>
          <a:lstStyle>
            <a:lvl1pPr marL="0" indent="0">
              <a:buNone/>
              <a:defRPr sz="2000" b="1" cap="none">
                <a:solidFill>
                  <a:schemeClr val="accent2"/>
                </a:solidFill>
                <a:latin typeface="+mn-lt"/>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a:t>
            </a:r>
          </a:p>
        </p:txBody>
      </p:sp>
      <p:sp>
        <p:nvSpPr>
          <p:cNvPr id="3" name="Text Placeholder 2"/>
          <p:cNvSpPr>
            <a:spLocks noGrp="1"/>
          </p:cNvSpPr>
          <p:nvPr>
            <p:ph type="body" sz="quarter" idx="15"/>
          </p:nvPr>
        </p:nvSpPr>
        <p:spPr>
          <a:xfrm>
            <a:off x="2571078" y="1807228"/>
            <a:ext cx="6139535" cy="1712913"/>
          </a:xfrm>
        </p:spPr>
        <p:txBody>
          <a:bodyPr/>
          <a:lstStyle>
            <a:lvl1pPr marL="342900" indent="-342900">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22765794-0E29-3B4E-A7B2-4061F5D8DF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25877" y="4702262"/>
            <a:ext cx="3243796" cy="385977"/>
          </a:xfrm>
          <a:prstGeom prst="rect">
            <a:avLst/>
          </a:prstGeom>
        </p:spPr>
      </p:pic>
    </p:spTree>
    <p:extLst>
      <p:ext uri="{BB962C8B-B14F-4D97-AF65-F5344CB8AC3E}">
        <p14:creationId xmlns:p14="http://schemas.microsoft.com/office/powerpoint/2010/main" val="426985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18 Title + Content + Sub-Header - Side Im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248348" cy="5143500"/>
          </a:xfrm>
          <a:prstGeom prst="rect">
            <a:avLst/>
          </a:prstGeom>
        </p:spPr>
      </p:pic>
      <p:sp>
        <p:nvSpPr>
          <p:cNvPr id="17" name="Title 1"/>
          <p:cNvSpPr>
            <a:spLocks noGrp="1"/>
          </p:cNvSpPr>
          <p:nvPr>
            <p:ph type="title" hasCustomPrompt="1"/>
          </p:nvPr>
        </p:nvSpPr>
        <p:spPr>
          <a:xfrm>
            <a:off x="2571078" y="208345"/>
            <a:ext cx="6139236" cy="983848"/>
          </a:xfrm>
        </p:spPr>
        <p:txBody>
          <a:bodyPr anchor="t">
            <a:normAutofit/>
          </a:bodyPr>
          <a:lstStyle>
            <a:lvl1pPr>
              <a:lnSpc>
                <a:spcPct val="80000"/>
              </a:lnSpc>
              <a:defRPr sz="3600" cap="none">
                <a:latin typeface="+mn-lt"/>
              </a:defRPr>
            </a:lvl1pPr>
          </a:lstStyle>
          <a:p>
            <a:r>
              <a:rPr lang="en-US" dirty="0"/>
              <a:t>Click to edit master </a:t>
            </a:r>
            <a:br>
              <a:rPr lang="en-US" dirty="0"/>
            </a:br>
            <a:r>
              <a:rPr lang="en-US" dirty="0"/>
              <a:t>title style</a:t>
            </a:r>
          </a:p>
        </p:txBody>
      </p:sp>
      <p:sp>
        <p:nvSpPr>
          <p:cNvPr id="8" name="Text Placeholder 3"/>
          <p:cNvSpPr>
            <a:spLocks noGrp="1"/>
          </p:cNvSpPr>
          <p:nvPr>
            <p:ph type="body" sz="quarter" idx="14" hasCustomPrompt="1"/>
          </p:nvPr>
        </p:nvSpPr>
        <p:spPr>
          <a:xfrm>
            <a:off x="2571078" y="1292604"/>
            <a:ext cx="6139535" cy="514624"/>
          </a:xfrm>
        </p:spPr>
        <p:txBody>
          <a:bodyPr anchor="ctr">
            <a:noAutofit/>
          </a:bodyPr>
          <a:lstStyle>
            <a:lvl1pPr marL="0" indent="0">
              <a:buNone/>
              <a:defRPr sz="2000" b="1" cap="none">
                <a:solidFill>
                  <a:schemeClr val="accent2"/>
                </a:solidFill>
                <a:latin typeface="+mn-lt"/>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a:t>
            </a:r>
          </a:p>
        </p:txBody>
      </p:sp>
      <p:sp>
        <p:nvSpPr>
          <p:cNvPr id="7" name="Text Placeholder 2"/>
          <p:cNvSpPr>
            <a:spLocks noGrp="1"/>
          </p:cNvSpPr>
          <p:nvPr>
            <p:ph type="body" sz="quarter" idx="15"/>
          </p:nvPr>
        </p:nvSpPr>
        <p:spPr>
          <a:xfrm>
            <a:off x="2571078" y="1807228"/>
            <a:ext cx="6139535" cy="1712913"/>
          </a:xfrm>
        </p:spPr>
        <p:txBody>
          <a:bodyPr/>
          <a:lstStyle>
            <a:lvl1pPr marL="342900" indent="-342900">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20641EF3-13D6-B242-8D14-20FEBA3397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25877" y="4702262"/>
            <a:ext cx="3243796" cy="385977"/>
          </a:xfrm>
          <a:prstGeom prst="rect">
            <a:avLst/>
          </a:prstGeom>
        </p:spPr>
      </p:pic>
    </p:spTree>
    <p:extLst>
      <p:ext uri="{BB962C8B-B14F-4D97-AF65-F5344CB8AC3E}">
        <p14:creationId xmlns:p14="http://schemas.microsoft.com/office/powerpoint/2010/main" val="3751820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18 Bullets Title + Content + Logo - Side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571078" y="208345"/>
            <a:ext cx="6139236" cy="983848"/>
          </a:xfrm>
        </p:spPr>
        <p:txBody>
          <a:bodyPr anchor="t">
            <a:normAutofit/>
          </a:bodyPr>
          <a:lstStyle>
            <a:lvl1pPr>
              <a:lnSpc>
                <a:spcPct val="80000"/>
              </a:lnSpc>
              <a:defRPr sz="3600" cap="none">
                <a:latin typeface="+mn-lt"/>
              </a:defRPr>
            </a:lvl1pPr>
          </a:lstStyle>
          <a:p>
            <a:r>
              <a:rPr lang="en-US" dirty="0"/>
              <a:t>Click to edit master </a:t>
            </a:r>
            <a:br>
              <a:rPr lang="en-US" dirty="0"/>
            </a:br>
            <a:r>
              <a:rPr lang="en-US" dirty="0"/>
              <a:t>title style</a:t>
            </a:r>
          </a:p>
        </p:txBody>
      </p:sp>
      <p:sp>
        <p:nvSpPr>
          <p:cNvPr id="11" name="Text Placeholder 3"/>
          <p:cNvSpPr>
            <a:spLocks noGrp="1"/>
          </p:cNvSpPr>
          <p:nvPr>
            <p:ph type="body" sz="quarter" idx="14" hasCustomPrompt="1"/>
          </p:nvPr>
        </p:nvSpPr>
        <p:spPr>
          <a:xfrm>
            <a:off x="2571078" y="1292604"/>
            <a:ext cx="6139535" cy="514624"/>
          </a:xfrm>
        </p:spPr>
        <p:txBody>
          <a:bodyPr anchor="ctr">
            <a:noAutofit/>
          </a:bodyPr>
          <a:lstStyle>
            <a:lvl1pPr marL="0" indent="0">
              <a:buNone/>
              <a:defRPr sz="2000" b="1" cap="none">
                <a:solidFill>
                  <a:schemeClr val="accent2"/>
                </a:solidFill>
                <a:latin typeface="+mn-lt"/>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a:t>
            </a:r>
          </a:p>
        </p:txBody>
      </p:sp>
      <p:sp>
        <p:nvSpPr>
          <p:cNvPr id="12" name="Text Placeholder 2"/>
          <p:cNvSpPr>
            <a:spLocks noGrp="1"/>
          </p:cNvSpPr>
          <p:nvPr>
            <p:ph type="body" sz="quarter" idx="15"/>
          </p:nvPr>
        </p:nvSpPr>
        <p:spPr>
          <a:xfrm>
            <a:off x="2571078" y="1807228"/>
            <a:ext cx="6139535" cy="1712913"/>
          </a:xfrm>
        </p:spPr>
        <p:txBody>
          <a:bodyPr/>
          <a:lstStyle>
            <a:lvl1pPr marL="342900" indent="-342900">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healthcare worker thinking" title="healthcare worker thinking"/>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2248348" cy="5143500"/>
          </a:xfrm>
          <a:prstGeom prst="rect">
            <a:avLst/>
          </a:prstGeom>
        </p:spPr>
      </p:pic>
      <p:pic>
        <p:nvPicPr>
          <p:cNvPr id="13" name="Picture 12">
            <a:extLst>
              <a:ext uri="{FF2B5EF4-FFF2-40B4-BE49-F238E27FC236}">
                <a16:creationId xmlns:a16="http://schemas.microsoft.com/office/drawing/2014/main" id="{4FFB7675-5703-D34C-9114-40FB00EB60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25877" y="4702262"/>
            <a:ext cx="3243796" cy="385977"/>
          </a:xfrm>
          <a:prstGeom prst="rect">
            <a:avLst/>
          </a:prstGeom>
        </p:spPr>
      </p:pic>
      <p:pic>
        <p:nvPicPr>
          <p:cNvPr id="7" name="Picture 6">
            <a:extLst>
              <a:ext uri="{FF2B5EF4-FFF2-40B4-BE49-F238E27FC236}">
                <a16:creationId xmlns:a16="http://schemas.microsoft.com/office/drawing/2014/main" id="{44497E7A-0B0B-422C-B4E3-CF49022377E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2248348" cy="5143500"/>
          </a:xfrm>
          <a:prstGeom prst="rect">
            <a:avLst/>
          </a:prstGeom>
        </p:spPr>
      </p:pic>
    </p:spTree>
    <p:extLst>
      <p:ext uri="{BB962C8B-B14F-4D97-AF65-F5344CB8AC3E}">
        <p14:creationId xmlns:p14="http://schemas.microsoft.com/office/powerpoint/2010/main" val="397313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G18 5_Agenda Slide">
    <p:spTree>
      <p:nvGrpSpPr>
        <p:cNvPr id="1" name=""/>
        <p:cNvGrpSpPr/>
        <p:nvPr/>
      </p:nvGrpSpPr>
      <p:grpSpPr>
        <a:xfrm>
          <a:off x="0" y="0"/>
          <a:ext cx="0" cy="0"/>
          <a:chOff x="0" y="0"/>
          <a:chExt cx="0" cy="0"/>
        </a:xfrm>
      </p:grpSpPr>
      <p:pic>
        <p:nvPicPr>
          <p:cNvPr id="36" name="Picture 35" descr="healthcare workers collaborating in a meeting space" title="healthcare workers "/>
          <p:cNvPicPr>
            <a:picLocks noChangeAspect="1"/>
          </p:cNvPicPr>
          <p:nvPr userDrawn="1"/>
        </p:nvPicPr>
        <p:blipFill rotWithShape="1">
          <a:blip r:embed="rId2" cstate="screen">
            <a:extLst>
              <a:ext uri="{28A0092B-C50C-407E-A947-70E740481C1C}">
                <a14:useLocalDpi xmlns:a14="http://schemas.microsoft.com/office/drawing/2010/main"/>
              </a:ext>
            </a:extLst>
          </a:blip>
          <a:srcRect r="-22"/>
          <a:stretch/>
        </p:blipFill>
        <p:spPr>
          <a:xfrm>
            <a:off x="0" y="0"/>
            <a:ext cx="9144000" cy="3302138"/>
          </a:xfrm>
          <a:prstGeom prst="rect">
            <a:avLst/>
          </a:prstGeom>
        </p:spPr>
      </p:pic>
      <p:sp>
        <p:nvSpPr>
          <p:cNvPr id="6" name="Title 1"/>
          <p:cNvSpPr>
            <a:spLocks noGrp="1"/>
          </p:cNvSpPr>
          <p:nvPr>
            <p:ph type="title" hasCustomPrompt="1"/>
          </p:nvPr>
        </p:nvSpPr>
        <p:spPr>
          <a:xfrm>
            <a:off x="370390" y="219919"/>
            <a:ext cx="8339924" cy="983848"/>
          </a:xfrm>
        </p:spPr>
        <p:txBody>
          <a:bodyPr anchor="t">
            <a:normAutofit/>
          </a:bodyPr>
          <a:lstStyle>
            <a:lvl1pPr>
              <a:lnSpc>
                <a:spcPct val="80000"/>
              </a:lnSpc>
              <a:defRPr sz="3600" cap="none">
                <a:solidFill>
                  <a:schemeClr val="bg1"/>
                </a:solidFill>
                <a:latin typeface="+mn-lt"/>
              </a:defRPr>
            </a:lvl1pPr>
          </a:lstStyle>
          <a:p>
            <a:r>
              <a:rPr lang="en-US" dirty="0"/>
              <a:t>Click to edit master title style</a:t>
            </a:r>
          </a:p>
        </p:txBody>
      </p:sp>
      <p:sp>
        <p:nvSpPr>
          <p:cNvPr id="7" name="Oval 6"/>
          <p:cNvSpPr/>
          <p:nvPr userDrawn="1"/>
        </p:nvSpPr>
        <p:spPr>
          <a:xfrm>
            <a:off x="582037" y="1254944"/>
            <a:ext cx="1023546" cy="102354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userDrawn="1"/>
        </p:nvSpPr>
        <p:spPr>
          <a:xfrm>
            <a:off x="2295090" y="1254944"/>
            <a:ext cx="1023546" cy="102354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userDrawn="1"/>
        </p:nvSpPr>
        <p:spPr>
          <a:xfrm>
            <a:off x="4008143" y="1254944"/>
            <a:ext cx="1023546" cy="102354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a:off x="5771632" y="1254944"/>
            <a:ext cx="1023546" cy="102354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userDrawn="1"/>
        </p:nvSpPr>
        <p:spPr>
          <a:xfrm>
            <a:off x="7509903" y="1254944"/>
            <a:ext cx="1023546" cy="102354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Picture Placeholder 20"/>
          <p:cNvSpPr>
            <a:spLocks noGrp="1"/>
          </p:cNvSpPr>
          <p:nvPr>
            <p:ph type="pic" sz="quarter" idx="10" hasCustomPrompt="1"/>
          </p:nvPr>
        </p:nvSpPr>
        <p:spPr>
          <a:xfrm>
            <a:off x="717550" y="1400375"/>
            <a:ext cx="741363" cy="741363"/>
          </a:xfrm>
        </p:spPr>
        <p:txBody>
          <a:bodyPr anchor="ctr">
            <a:normAutofit/>
          </a:bodyPr>
          <a:lstStyle>
            <a:lvl1pPr marL="0" indent="0" algn="ctr">
              <a:buNone/>
              <a:defRPr sz="1000"/>
            </a:lvl1pPr>
          </a:lstStyle>
          <a:p>
            <a:r>
              <a:rPr lang="en-US" dirty="0"/>
              <a:t>Add Icon here</a:t>
            </a:r>
          </a:p>
        </p:txBody>
      </p:sp>
      <p:sp>
        <p:nvSpPr>
          <p:cNvPr id="22" name="Picture Placeholder 20"/>
          <p:cNvSpPr>
            <a:spLocks noGrp="1"/>
          </p:cNvSpPr>
          <p:nvPr>
            <p:ph type="pic" sz="quarter" idx="11" hasCustomPrompt="1"/>
          </p:nvPr>
        </p:nvSpPr>
        <p:spPr>
          <a:xfrm>
            <a:off x="2436181" y="1400375"/>
            <a:ext cx="741363" cy="741363"/>
          </a:xfrm>
        </p:spPr>
        <p:txBody>
          <a:bodyPr anchor="ctr">
            <a:normAutofit/>
          </a:bodyPr>
          <a:lstStyle>
            <a:lvl1pPr marL="0" indent="0" algn="ctr">
              <a:buNone/>
              <a:defRPr sz="1000"/>
            </a:lvl1pPr>
          </a:lstStyle>
          <a:p>
            <a:r>
              <a:rPr lang="en-US" dirty="0"/>
              <a:t>Add Icon here</a:t>
            </a:r>
          </a:p>
        </p:txBody>
      </p:sp>
      <p:sp>
        <p:nvSpPr>
          <p:cNvPr id="23" name="Picture Placeholder 20"/>
          <p:cNvSpPr>
            <a:spLocks noGrp="1"/>
          </p:cNvSpPr>
          <p:nvPr>
            <p:ph type="pic" sz="quarter" idx="12" hasCustomPrompt="1"/>
          </p:nvPr>
        </p:nvSpPr>
        <p:spPr>
          <a:xfrm>
            <a:off x="4143448" y="1400375"/>
            <a:ext cx="741363" cy="741363"/>
          </a:xfrm>
        </p:spPr>
        <p:txBody>
          <a:bodyPr anchor="ctr">
            <a:normAutofit/>
          </a:bodyPr>
          <a:lstStyle>
            <a:lvl1pPr marL="0" indent="0" algn="ctr">
              <a:buNone/>
              <a:defRPr sz="1000"/>
            </a:lvl1pPr>
          </a:lstStyle>
          <a:p>
            <a:r>
              <a:rPr lang="en-US" dirty="0"/>
              <a:t>Add Icon here</a:t>
            </a:r>
          </a:p>
        </p:txBody>
      </p:sp>
      <p:sp>
        <p:nvSpPr>
          <p:cNvPr id="24" name="Picture Placeholder 20"/>
          <p:cNvSpPr>
            <a:spLocks noGrp="1"/>
          </p:cNvSpPr>
          <p:nvPr>
            <p:ph type="pic" sz="quarter" idx="13" hasCustomPrompt="1"/>
          </p:nvPr>
        </p:nvSpPr>
        <p:spPr>
          <a:xfrm>
            <a:off x="5912723" y="1400375"/>
            <a:ext cx="741363" cy="741363"/>
          </a:xfrm>
        </p:spPr>
        <p:txBody>
          <a:bodyPr anchor="ctr">
            <a:normAutofit/>
          </a:bodyPr>
          <a:lstStyle>
            <a:lvl1pPr marL="0" indent="0" algn="ctr">
              <a:buNone/>
              <a:defRPr sz="1000"/>
            </a:lvl1pPr>
          </a:lstStyle>
          <a:p>
            <a:r>
              <a:rPr lang="en-US" dirty="0"/>
              <a:t>Add Icon here</a:t>
            </a:r>
          </a:p>
        </p:txBody>
      </p:sp>
      <p:sp>
        <p:nvSpPr>
          <p:cNvPr id="25" name="Picture Placeholder 20"/>
          <p:cNvSpPr>
            <a:spLocks noGrp="1"/>
          </p:cNvSpPr>
          <p:nvPr>
            <p:ph type="pic" sz="quarter" idx="14" hasCustomPrompt="1"/>
          </p:nvPr>
        </p:nvSpPr>
        <p:spPr>
          <a:xfrm>
            <a:off x="7650994" y="1400375"/>
            <a:ext cx="741363" cy="741363"/>
          </a:xfrm>
        </p:spPr>
        <p:txBody>
          <a:bodyPr anchor="ctr">
            <a:normAutofit/>
          </a:bodyPr>
          <a:lstStyle>
            <a:lvl1pPr marL="0" indent="0" algn="ctr">
              <a:buNone/>
              <a:defRPr sz="1000"/>
            </a:lvl1pPr>
          </a:lstStyle>
          <a:p>
            <a:r>
              <a:rPr lang="en-US" dirty="0"/>
              <a:t>Add Icon here</a:t>
            </a:r>
          </a:p>
        </p:txBody>
      </p:sp>
      <p:sp>
        <p:nvSpPr>
          <p:cNvPr id="29" name="Text Placeholder 12"/>
          <p:cNvSpPr>
            <a:spLocks noGrp="1"/>
          </p:cNvSpPr>
          <p:nvPr>
            <p:ph type="body" sz="quarter" idx="15" hasCustomPrompt="1"/>
          </p:nvPr>
        </p:nvSpPr>
        <p:spPr>
          <a:xfrm>
            <a:off x="289368" y="2440308"/>
            <a:ext cx="1574158" cy="735968"/>
          </a:xfrm>
        </p:spPr>
        <p:txBody>
          <a:bodyPr>
            <a:normAutofit/>
          </a:bodyPr>
          <a:lstStyle>
            <a:lvl1pPr marL="0" indent="0" algn="ctr">
              <a:buNone/>
              <a:defRPr sz="1600" b="0">
                <a:solidFill>
                  <a:schemeClr val="bg1"/>
                </a:solidFill>
              </a:defRPr>
            </a:lvl1pPr>
          </a:lstStyle>
          <a:p>
            <a:pPr lvl="0"/>
            <a:r>
              <a:rPr lang="en-US" dirty="0"/>
              <a:t>Text</a:t>
            </a:r>
            <a:br>
              <a:rPr lang="en-US" dirty="0"/>
            </a:br>
            <a:r>
              <a:rPr lang="en-US" dirty="0"/>
              <a:t>Descriptor</a:t>
            </a:r>
          </a:p>
        </p:txBody>
      </p:sp>
      <p:sp>
        <p:nvSpPr>
          <p:cNvPr id="30" name="Text Placeholder 12"/>
          <p:cNvSpPr>
            <a:spLocks noGrp="1"/>
          </p:cNvSpPr>
          <p:nvPr>
            <p:ph type="body" sz="quarter" idx="16" hasCustomPrompt="1"/>
          </p:nvPr>
        </p:nvSpPr>
        <p:spPr>
          <a:xfrm>
            <a:off x="2025573" y="2440308"/>
            <a:ext cx="1574158" cy="735968"/>
          </a:xfrm>
        </p:spPr>
        <p:txBody>
          <a:bodyPr>
            <a:normAutofit/>
          </a:bodyPr>
          <a:lstStyle>
            <a:lvl1pPr marL="0" indent="0" algn="ctr">
              <a:buNone/>
              <a:defRPr sz="1600" b="0">
                <a:solidFill>
                  <a:schemeClr val="bg1"/>
                </a:solidFill>
              </a:defRPr>
            </a:lvl1pPr>
          </a:lstStyle>
          <a:p>
            <a:pPr lvl="0"/>
            <a:r>
              <a:rPr lang="en-US" dirty="0"/>
              <a:t>Text</a:t>
            </a:r>
            <a:br>
              <a:rPr lang="en-US" dirty="0"/>
            </a:br>
            <a:r>
              <a:rPr lang="en-US" dirty="0"/>
              <a:t>Descriptor</a:t>
            </a:r>
          </a:p>
        </p:txBody>
      </p:sp>
      <p:sp>
        <p:nvSpPr>
          <p:cNvPr id="31" name="Text Placeholder 12"/>
          <p:cNvSpPr>
            <a:spLocks noGrp="1"/>
          </p:cNvSpPr>
          <p:nvPr>
            <p:ph type="body" sz="quarter" idx="17" hasCustomPrompt="1"/>
          </p:nvPr>
        </p:nvSpPr>
        <p:spPr>
          <a:xfrm>
            <a:off x="3727050" y="2440308"/>
            <a:ext cx="1574158" cy="735968"/>
          </a:xfrm>
        </p:spPr>
        <p:txBody>
          <a:bodyPr>
            <a:normAutofit/>
          </a:bodyPr>
          <a:lstStyle>
            <a:lvl1pPr marL="0" indent="0" algn="ctr">
              <a:buNone/>
              <a:defRPr sz="1600" b="0">
                <a:solidFill>
                  <a:schemeClr val="bg1"/>
                </a:solidFill>
              </a:defRPr>
            </a:lvl1pPr>
          </a:lstStyle>
          <a:p>
            <a:pPr lvl="0"/>
            <a:r>
              <a:rPr lang="en-US" dirty="0"/>
              <a:t>Text</a:t>
            </a:r>
            <a:br>
              <a:rPr lang="en-US" dirty="0"/>
            </a:br>
            <a:r>
              <a:rPr lang="en-US" dirty="0"/>
              <a:t>Descriptor</a:t>
            </a:r>
          </a:p>
        </p:txBody>
      </p:sp>
      <p:sp>
        <p:nvSpPr>
          <p:cNvPr id="32" name="Text Placeholder 12"/>
          <p:cNvSpPr>
            <a:spLocks noGrp="1"/>
          </p:cNvSpPr>
          <p:nvPr>
            <p:ph type="body" sz="quarter" idx="18" hasCustomPrompt="1"/>
          </p:nvPr>
        </p:nvSpPr>
        <p:spPr>
          <a:xfrm>
            <a:off x="5496325" y="2440308"/>
            <a:ext cx="1574158" cy="735968"/>
          </a:xfrm>
        </p:spPr>
        <p:txBody>
          <a:bodyPr>
            <a:normAutofit/>
          </a:bodyPr>
          <a:lstStyle>
            <a:lvl1pPr marL="0" indent="0" algn="ctr">
              <a:buNone/>
              <a:defRPr sz="1600" b="0">
                <a:solidFill>
                  <a:schemeClr val="bg1"/>
                </a:solidFill>
              </a:defRPr>
            </a:lvl1pPr>
          </a:lstStyle>
          <a:p>
            <a:pPr lvl="0"/>
            <a:r>
              <a:rPr lang="en-US" dirty="0"/>
              <a:t>Text</a:t>
            </a:r>
            <a:br>
              <a:rPr lang="en-US" dirty="0"/>
            </a:br>
            <a:r>
              <a:rPr lang="en-US" dirty="0"/>
              <a:t>Descriptor</a:t>
            </a:r>
          </a:p>
        </p:txBody>
      </p:sp>
      <p:sp>
        <p:nvSpPr>
          <p:cNvPr id="33" name="Text Placeholder 12"/>
          <p:cNvSpPr>
            <a:spLocks noGrp="1"/>
          </p:cNvSpPr>
          <p:nvPr>
            <p:ph type="body" sz="quarter" idx="19" hasCustomPrompt="1"/>
          </p:nvPr>
        </p:nvSpPr>
        <p:spPr>
          <a:xfrm>
            <a:off x="7251904" y="2440308"/>
            <a:ext cx="1574158" cy="735968"/>
          </a:xfrm>
        </p:spPr>
        <p:txBody>
          <a:bodyPr>
            <a:normAutofit/>
          </a:bodyPr>
          <a:lstStyle>
            <a:lvl1pPr marL="0" indent="0" algn="ctr">
              <a:buNone/>
              <a:defRPr sz="1600" b="0">
                <a:solidFill>
                  <a:schemeClr val="bg1"/>
                </a:solidFill>
              </a:defRPr>
            </a:lvl1pPr>
          </a:lstStyle>
          <a:p>
            <a:pPr lvl="0"/>
            <a:r>
              <a:rPr lang="en-US" dirty="0"/>
              <a:t>Text</a:t>
            </a:r>
            <a:br>
              <a:rPr lang="en-US" dirty="0"/>
            </a:br>
            <a:r>
              <a:rPr lang="en-US" dirty="0"/>
              <a:t>Descriptor</a:t>
            </a:r>
          </a:p>
        </p:txBody>
      </p:sp>
      <p:sp>
        <p:nvSpPr>
          <p:cNvPr id="34" name="Text Placeholder 12"/>
          <p:cNvSpPr>
            <a:spLocks noGrp="1"/>
          </p:cNvSpPr>
          <p:nvPr>
            <p:ph type="body" sz="quarter" idx="20" hasCustomPrompt="1"/>
          </p:nvPr>
        </p:nvSpPr>
        <p:spPr>
          <a:xfrm>
            <a:off x="289368" y="3676849"/>
            <a:ext cx="8536694" cy="735968"/>
          </a:xfrm>
        </p:spPr>
        <p:txBody>
          <a:bodyPr anchor="ctr">
            <a:normAutofit/>
          </a:bodyPr>
          <a:lstStyle>
            <a:lvl1pPr marL="0" indent="0" algn="ctr">
              <a:buNone/>
              <a:defRPr sz="1600" b="1" baseline="0">
                <a:solidFill>
                  <a:schemeClr val="tx1"/>
                </a:solidFill>
              </a:defRPr>
            </a:lvl1pPr>
          </a:lstStyle>
          <a:p>
            <a:pPr lvl="0"/>
            <a:r>
              <a:rPr lang="en-US"/>
              <a:t>Paragraph goes here.</a:t>
            </a:r>
            <a:endParaRPr lang="en-US" dirty="0"/>
          </a:p>
        </p:txBody>
      </p:sp>
      <p:sp>
        <p:nvSpPr>
          <p:cNvPr id="27" name="Rectangle 26">
            <a:extLst>
              <a:ext uri="{FF2B5EF4-FFF2-40B4-BE49-F238E27FC236}">
                <a16:creationId xmlns:a16="http://schemas.microsoft.com/office/drawing/2014/main" id="{32B8AF62-60F7-8548-B95C-F135D740B67C}"/>
              </a:ext>
            </a:extLst>
          </p:cNvPr>
          <p:cNvSpPr/>
          <p:nvPr userDrawn="1"/>
        </p:nvSpPr>
        <p:spPr>
          <a:xfrm>
            <a:off x="290744" y="4787529"/>
            <a:ext cx="3376245" cy="215444"/>
          </a:xfrm>
          <a:prstGeom prst="rect">
            <a:avLst/>
          </a:prstGeom>
        </p:spPr>
        <p:txBody>
          <a:bodyPr wrap="none">
            <a:spAutoFit/>
          </a:bodyPr>
          <a:lstStyle/>
          <a:p>
            <a:r>
              <a:rPr lang="en-US" sz="800" dirty="0">
                <a:solidFill>
                  <a:schemeClr val="bg2"/>
                </a:solidFill>
              </a:rPr>
              <a:t>©2018 Huron Consulting Group Inc. and affiliates. All rights reserved.</a:t>
            </a:r>
            <a:endParaRPr lang="en-US" dirty="0">
              <a:solidFill>
                <a:schemeClr val="bg2"/>
              </a:solidFill>
            </a:endParaRPr>
          </a:p>
        </p:txBody>
      </p:sp>
      <p:pic>
        <p:nvPicPr>
          <p:cNvPr id="28" name="Picture 27">
            <a:extLst>
              <a:ext uri="{FF2B5EF4-FFF2-40B4-BE49-F238E27FC236}">
                <a16:creationId xmlns:a16="http://schemas.microsoft.com/office/drawing/2014/main" id="{CBEDF85A-7ADA-5340-83F4-C8BAA65162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25877" y="4702262"/>
            <a:ext cx="3243796" cy="385977"/>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G18 Process Slide + Image">
    <p:spTree>
      <p:nvGrpSpPr>
        <p:cNvPr id="1" name=""/>
        <p:cNvGrpSpPr/>
        <p:nvPr/>
      </p:nvGrpSpPr>
      <p:grpSpPr>
        <a:xfrm>
          <a:off x="0" y="0"/>
          <a:ext cx="0" cy="0"/>
          <a:chOff x="0" y="0"/>
          <a:chExt cx="0" cy="0"/>
        </a:xfrm>
      </p:grpSpPr>
      <p:pic>
        <p:nvPicPr>
          <p:cNvPr id="18" name="Picture 17" descr="decorative blue bars image" title="decorative blue bars image"/>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3912242"/>
            <a:ext cx="9143999" cy="1231258"/>
          </a:xfrm>
          <a:prstGeom prst="rect">
            <a:avLst/>
          </a:prstGeom>
        </p:spPr>
      </p:pic>
      <p:sp>
        <p:nvSpPr>
          <p:cNvPr id="5" name="Title 1"/>
          <p:cNvSpPr>
            <a:spLocks noGrp="1"/>
          </p:cNvSpPr>
          <p:nvPr>
            <p:ph type="title" hasCustomPrompt="1"/>
          </p:nvPr>
        </p:nvSpPr>
        <p:spPr>
          <a:xfrm>
            <a:off x="370390" y="219919"/>
            <a:ext cx="8339924" cy="983848"/>
          </a:xfrm>
        </p:spPr>
        <p:txBody>
          <a:bodyPr anchor="t">
            <a:normAutofit/>
          </a:bodyPr>
          <a:lstStyle>
            <a:lvl1pPr>
              <a:lnSpc>
                <a:spcPct val="80000"/>
              </a:lnSpc>
              <a:defRPr sz="3600" cap="none">
                <a:latin typeface="+mn-lt"/>
              </a:defRPr>
            </a:lvl1pPr>
          </a:lstStyle>
          <a:p>
            <a:r>
              <a:rPr lang="en-US" dirty="0"/>
              <a:t>Click to edit master title style</a:t>
            </a:r>
          </a:p>
        </p:txBody>
      </p:sp>
      <p:sp>
        <p:nvSpPr>
          <p:cNvPr id="13" name="Text Placeholder 12"/>
          <p:cNvSpPr>
            <a:spLocks noGrp="1"/>
          </p:cNvSpPr>
          <p:nvPr>
            <p:ph type="body" sz="quarter" idx="10" hasCustomPrompt="1"/>
          </p:nvPr>
        </p:nvSpPr>
        <p:spPr>
          <a:xfrm>
            <a:off x="369888" y="1379784"/>
            <a:ext cx="2697403" cy="353360"/>
          </a:xfrm>
        </p:spPr>
        <p:txBody>
          <a:bodyPr/>
          <a:lstStyle>
            <a:lvl1pPr marL="0" indent="0">
              <a:buNone/>
              <a:defRPr b="1">
                <a:solidFill>
                  <a:schemeClr val="tx1"/>
                </a:solidFill>
              </a:defRPr>
            </a:lvl1pPr>
          </a:lstStyle>
          <a:p>
            <a:pPr lvl="0"/>
            <a:r>
              <a:rPr lang="en-US"/>
              <a:t>TITLE</a:t>
            </a:r>
            <a:endParaRPr lang="en-US" dirty="0"/>
          </a:p>
        </p:txBody>
      </p:sp>
      <p:sp>
        <p:nvSpPr>
          <p:cNvPr id="15" name="Text Placeholder 12"/>
          <p:cNvSpPr>
            <a:spLocks noGrp="1"/>
          </p:cNvSpPr>
          <p:nvPr>
            <p:ph type="body" sz="quarter" idx="11" hasCustomPrompt="1"/>
          </p:nvPr>
        </p:nvSpPr>
        <p:spPr>
          <a:xfrm>
            <a:off x="369888" y="1735576"/>
            <a:ext cx="2697403" cy="353360"/>
          </a:xfrm>
        </p:spPr>
        <p:txBody>
          <a:bodyPr/>
          <a:lstStyle>
            <a:lvl1pPr marL="0" indent="0">
              <a:buNone/>
              <a:defRPr b="0">
                <a:solidFill>
                  <a:schemeClr val="tx2"/>
                </a:solidFill>
              </a:defRPr>
            </a:lvl1pPr>
          </a:lstStyle>
          <a:p>
            <a:pPr lvl="0"/>
            <a:r>
              <a:rPr lang="en-US" dirty="0"/>
              <a:t>Text</a:t>
            </a:r>
          </a:p>
        </p:txBody>
      </p:sp>
      <p:sp>
        <p:nvSpPr>
          <p:cNvPr id="17" name="Text Placeholder 12"/>
          <p:cNvSpPr>
            <a:spLocks noGrp="1"/>
          </p:cNvSpPr>
          <p:nvPr>
            <p:ph type="body" sz="quarter" idx="12" hasCustomPrompt="1"/>
          </p:nvPr>
        </p:nvSpPr>
        <p:spPr>
          <a:xfrm>
            <a:off x="369888" y="2494601"/>
            <a:ext cx="2697403" cy="353360"/>
          </a:xfrm>
        </p:spPr>
        <p:txBody>
          <a:bodyPr/>
          <a:lstStyle>
            <a:lvl1pPr marL="0" indent="0">
              <a:buNone/>
              <a:defRPr b="1">
                <a:solidFill>
                  <a:schemeClr val="tx1"/>
                </a:solidFill>
              </a:defRPr>
            </a:lvl1pPr>
          </a:lstStyle>
          <a:p>
            <a:pPr lvl="0"/>
            <a:r>
              <a:rPr lang="en-US"/>
              <a:t>TITLE</a:t>
            </a:r>
            <a:endParaRPr lang="en-US" dirty="0"/>
          </a:p>
        </p:txBody>
      </p:sp>
      <p:sp>
        <p:nvSpPr>
          <p:cNvPr id="19" name="Text Placeholder 12"/>
          <p:cNvSpPr>
            <a:spLocks noGrp="1"/>
          </p:cNvSpPr>
          <p:nvPr>
            <p:ph type="body" sz="quarter" idx="13" hasCustomPrompt="1"/>
          </p:nvPr>
        </p:nvSpPr>
        <p:spPr>
          <a:xfrm>
            <a:off x="369888" y="2850393"/>
            <a:ext cx="2697403" cy="353360"/>
          </a:xfrm>
        </p:spPr>
        <p:txBody>
          <a:bodyPr/>
          <a:lstStyle>
            <a:lvl1pPr marL="0" indent="0">
              <a:buNone/>
              <a:defRPr b="0">
                <a:solidFill>
                  <a:schemeClr val="tx2"/>
                </a:solidFill>
              </a:defRPr>
            </a:lvl1pPr>
          </a:lstStyle>
          <a:p>
            <a:pPr lvl="0"/>
            <a:r>
              <a:rPr lang="en-US" dirty="0"/>
              <a:t>Text</a:t>
            </a:r>
          </a:p>
        </p:txBody>
      </p:sp>
      <p:sp>
        <p:nvSpPr>
          <p:cNvPr id="20" name="Text Placeholder 12"/>
          <p:cNvSpPr>
            <a:spLocks noGrp="1"/>
          </p:cNvSpPr>
          <p:nvPr>
            <p:ph type="body" sz="quarter" idx="14" hasCustomPrompt="1"/>
          </p:nvPr>
        </p:nvSpPr>
        <p:spPr>
          <a:xfrm>
            <a:off x="3183041" y="1379784"/>
            <a:ext cx="2697403" cy="353360"/>
          </a:xfrm>
        </p:spPr>
        <p:txBody>
          <a:bodyPr/>
          <a:lstStyle>
            <a:lvl1pPr marL="0" indent="0">
              <a:buNone/>
              <a:defRPr b="1">
                <a:solidFill>
                  <a:schemeClr val="tx1"/>
                </a:solidFill>
              </a:defRPr>
            </a:lvl1pPr>
          </a:lstStyle>
          <a:p>
            <a:pPr lvl="0"/>
            <a:r>
              <a:rPr lang="en-US"/>
              <a:t>TITLE</a:t>
            </a:r>
            <a:endParaRPr lang="en-US" dirty="0"/>
          </a:p>
        </p:txBody>
      </p:sp>
      <p:sp>
        <p:nvSpPr>
          <p:cNvPr id="21" name="Text Placeholder 12"/>
          <p:cNvSpPr>
            <a:spLocks noGrp="1"/>
          </p:cNvSpPr>
          <p:nvPr>
            <p:ph type="body" sz="quarter" idx="15" hasCustomPrompt="1"/>
          </p:nvPr>
        </p:nvSpPr>
        <p:spPr>
          <a:xfrm>
            <a:off x="3183041" y="1735576"/>
            <a:ext cx="2697403" cy="353360"/>
          </a:xfrm>
        </p:spPr>
        <p:txBody>
          <a:bodyPr/>
          <a:lstStyle>
            <a:lvl1pPr marL="0" indent="0">
              <a:buNone/>
              <a:defRPr b="0">
                <a:solidFill>
                  <a:schemeClr val="tx2"/>
                </a:solidFill>
              </a:defRPr>
            </a:lvl1pPr>
          </a:lstStyle>
          <a:p>
            <a:pPr lvl="0"/>
            <a:r>
              <a:rPr lang="en-US" dirty="0"/>
              <a:t>Text</a:t>
            </a:r>
          </a:p>
        </p:txBody>
      </p:sp>
      <p:sp>
        <p:nvSpPr>
          <p:cNvPr id="22" name="Text Placeholder 12"/>
          <p:cNvSpPr>
            <a:spLocks noGrp="1"/>
          </p:cNvSpPr>
          <p:nvPr>
            <p:ph type="body" sz="quarter" idx="16" hasCustomPrompt="1"/>
          </p:nvPr>
        </p:nvSpPr>
        <p:spPr>
          <a:xfrm>
            <a:off x="3183041" y="2494601"/>
            <a:ext cx="2697403" cy="353360"/>
          </a:xfrm>
        </p:spPr>
        <p:txBody>
          <a:bodyPr/>
          <a:lstStyle>
            <a:lvl1pPr marL="0" indent="0">
              <a:buNone/>
              <a:defRPr b="1">
                <a:solidFill>
                  <a:schemeClr val="tx1"/>
                </a:solidFill>
              </a:defRPr>
            </a:lvl1pPr>
          </a:lstStyle>
          <a:p>
            <a:pPr lvl="0"/>
            <a:r>
              <a:rPr lang="en-US"/>
              <a:t>TITLE</a:t>
            </a:r>
            <a:endParaRPr lang="en-US" dirty="0"/>
          </a:p>
        </p:txBody>
      </p:sp>
      <p:sp>
        <p:nvSpPr>
          <p:cNvPr id="23" name="Text Placeholder 12"/>
          <p:cNvSpPr>
            <a:spLocks noGrp="1"/>
          </p:cNvSpPr>
          <p:nvPr>
            <p:ph type="body" sz="quarter" idx="17" hasCustomPrompt="1"/>
          </p:nvPr>
        </p:nvSpPr>
        <p:spPr>
          <a:xfrm>
            <a:off x="3183041" y="2850393"/>
            <a:ext cx="2697403" cy="353360"/>
          </a:xfrm>
        </p:spPr>
        <p:txBody>
          <a:bodyPr/>
          <a:lstStyle>
            <a:lvl1pPr marL="0" indent="0">
              <a:buNone/>
              <a:defRPr b="0">
                <a:solidFill>
                  <a:schemeClr val="tx2"/>
                </a:solidFill>
              </a:defRPr>
            </a:lvl1pPr>
          </a:lstStyle>
          <a:p>
            <a:pPr lvl="0"/>
            <a:r>
              <a:rPr lang="en-US" dirty="0"/>
              <a:t>Text</a:t>
            </a:r>
          </a:p>
        </p:txBody>
      </p:sp>
      <p:sp>
        <p:nvSpPr>
          <p:cNvPr id="24" name="Text Placeholder 12"/>
          <p:cNvSpPr>
            <a:spLocks noGrp="1"/>
          </p:cNvSpPr>
          <p:nvPr>
            <p:ph type="body" sz="quarter" idx="18" hasCustomPrompt="1"/>
          </p:nvPr>
        </p:nvSpPr>
        <p:spPr>
          <a:xfrm>
            <a:off x="6012911" y="1379784"/>
            <a:ext cx="2697403" cy="353360"/>
          </a:xfrm>
        </p:spPr>
        <p:txBody>
          <a:bodyPr/>
          <a:lstStyle>
            <a:lvl1pPr marL="0" indent="0">
              <a:buNone/>
              <a:defRPr b="1">
                <a:solidFill>
                  <a:schemeClr val="tx1"/>
                </a:solidFill>
              </a:defRPr>
            </a:lvl1pPr>
          </a:lstStyle>
          <a:p>
            <a:pPr lvl="0"/>
            <a:r>
              <a:rPr lang="en-US"/>
              <a:t>TITLE</a:t>
            </a:r>
            <a:endParaRPr lang="en-US" dirty="0"/>
          </a:p>
        </p:txBody>
      </p:sp>
      <p:sp>
        <p:nvSpPr>
          <p:cNvPr id="25" name="Text Placeholder 12"/>
          <p:cNvSpPr>
            <a:spLocks noGrp="1"/>
          </p:cNvSpPr>
          <p:nvPr>
            <p:ph type="body" sz="quarter" idx="19" hasCustomPrompt="1"/>
          </p:nvPr>
        </p:nvSpPr>
        <p:spPr>
          <a:xfrm>
            <a:off x="6012911" y="1735576"/>
            <a:ext cx="2697403" cy="353360"/>
          </a:xfrm>
        </p:spPr>
        <p:txBody>
          <a:bodyPr/>
          <a:lstStyle>
            <a:lvl1pPr marL="0" indent="0">
              <a:buNone/>
              <a:defRPr b="0">
                <a:solidFill>
                  <a:schemeClr val="tx2"/>
                </a:solidFill>
              </a:defRPr>
            </a:lvl1pPr>
          </a:lstStyle>
          <a:p>
            <a:pPr lvl="0"/>
            <a:r>
              <a:rPr lang="en-US" dirty="0"/>
              <a:t>Text</a:t>
            </a:r>
          </a:p>
        </p:txBody>
      </p:sp>
      <p:sp>
        <p:nvSpPr>
          <p:cNvPr id="26" name="Text Placeholder 12"/>
          <p:cNvSpPr>
            <a:spLocks noGrp="1"/>
          </p:cNvSpPr>
          <p:nvPr>
            <p:ph type="body" sz="quarter" idx="20" hasCustomPrompt="1"/>
          </p:nvPr>
        </p:nvSpPr>
        <p:spPr>
          <a:xfrm>
            <a:off x="6012911" y="2494601"/>
            <a:ext cx="2697403" cy="353360"/>
          </a:xfrm>
        </p:spPr>
        <p:txBody>
          <a:bodyPr/>
          <a:lstStyle>
            <a:lvl1pPr marL="0" indent="0">
              <a:buNone/>
              <a:defRPr b="1">
                <a:solidFill>
                  <a:schemeClr val="tx1"/>
                </a:solidFill>
              </a:defRPr>
            </a:lvl1pPr>
          </a:lstStyle>
          <a:p>
            <a:pPr lvl="0"/>
            <a:r>
              <a:rPr lang="en-US"/>
              <a:t>TITLE</a:t>
            </a:r>
            <a:endParaRPr lang="en-US" dirty="0"/>
          </a:p>
        </p:txBody>
      </p:sp>
      <p:sp>
        <p:nvSpPr>
          <p:cNvPr id="27" name="Text Placeholder 12"/>
          <p:cNvSpPr>
            <a:spLocks noGrp="1"/>
          </p:cNvSpPr>
          <p:nvPr>
            <p:ph type="body" sz="quarter" idx="21" hasCustomPrompt="1"/>
          </p:nvPr>
        </p:nvSpPr>
        <p:spPr>
          <a:xfrm>
            <a:off x="6012911" y="2850393"/>
            <a:ext cx="2697403" cy="353360"/>
          </a:xfrm>
        </p:spPr>
        <p:txBody>
          <a:bodyPr/>
          <a:lstStyle>
            <a:lvl1pPr marL="0" indent="0">
              <a:buNone/>
              <a:defRPr b="0">
                <a:solidFill>
                  <a:schemeClr val="tx2"/>
                </a:solidFill>
              </a:defRPr>
            </a:lvl1pPr>
          </a:lstStyle>
          <a:p>
            <a:pPr lvl="0"/>
            <a:r>
              <a:rPr lang="en-US" dirty="0"/>
              <a:t>Text</a:t>
            </a:r>
          </a:p>
        </p:txBody>
      </p:sp>
      <p:pic>
        <p:nvPicPr>
          <p:cNvPr id="3" name="Picture 2">
            <a:extLst>
              <a:ext uri="{FF2B5EF4-FFF2-40B4-BE49-F238E27FC236}">
                <a16:creationId xmlns:a16="http://schemas.microsoft.com/office/drawing/2014/main" id="{1BAFEFD3-66AA-3C44-8079-3C3C34D751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42032" y="4377318"/>
            <a:ext cx="4062076" cy="483344"/>
          </a:xfrm>
          <a:prstGeom prst="rect">
            <a:avLst/>
          </a:prstGeom>
        </p:spPr>
      </p:pic>
    </p:spTree>
    <p:extLst>
      <p:ext uri="{BB962C8B-B14F-4D97-AF65-F5344CB8AC3E}">
        <p14:creationId xmlns:p14="http://schemas.microsoft.com/office/powerpoint/2010/main" val="4257724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G18 2_Process Slide - No Imag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70390" y="208345"/>
            <a:ext cx="8339924" cy="983848"/>
          </a:xfrm>
        </p:spPr>
        <p:txBody>
          <a:bodyPr anchor="t">
            <a:normAutofit/>
          </a:bodyPr>
          <a:lstStyle>
            <a:lvl1pPr>
              <a:lnSpc>
                <a:spcPct val="80000"/>
              </a:lnSpc>
              <a:defRPr sz="3600" cap="none">
                <a:latin typeface="+mn-lt"/>
              </a:defRPr>
            </a:lvl1pPr>
          </a:lstStyle>
          <a:p>
            <a:r>
              <a:rPr lang="en-US" dirty="0"/>
              <a:t>Click to edit master title style</a:t>
            </a:r>
          </a:p>
        </p:txBody>
      </p:sp>
      <p:sp>
        <p:nvSpPr>
          <p:cNvPr id="5" name="Text Placeholder 3"/>
          <p:cNvSpPr>
            <a:spLocks noGrp="1"/>
          </p:cNvSpPr>
          <p:nvPr>
            <p:ph type="body" sz="quarter" idx="14" hasCustomPrompt="1"/>
          </p:nvPr>
        </p:nvSpPr>
        <p:spPr>
          <a:xfrm>
            <a:off x="370284" y="1292604"/>
            <a:ext cx="8340330" cy="514624"/>
          </a:xfrm>
        </p:spPr>
        <p:txBody>
          <a:bodyPr anchor="ctr">
            <a:noAutofit/>
          </a:bodyPr>
          <a:lstStyle>
            <a:lvl1pPr marL="0" indent="0">
              <a:buNone/>
              <a:defRPr sz="2000" b="1" cap="none">
                <a:solidFill>
                  <a:schemeClr val="accent2"/>
                </a:solidFill>
                <a:latin typeface="+mn-lt"/>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a:t>
            </a:r>
          </a:p>
        </p:txBody>
      </p:sp>
      <p:sp>
        <p:nvSpPr>
          <p:cNvPr id="7" name="Text Placeholder 2"/>
          <p:cNvSpPr>
            <a:spLocks noGrp="1"/>
          </p:cNvSpPr>
          <p:nvPr>
            <p:ph type="body" sz="quarter" idx="15"/>
          </p:nvPr>
        </p:nvSpPr>
        <p:spPr>
          <a:xfrm>
            <a:off x="370284" y="1807228"/>
            <a:ext cx="4085969" cy="1712913"/>
          </a:xfrm>
        </p:spPr>
        <p:txBody>
          <a:bodyPr/>
          <a:lstStyle>
            <a:lvl1pPr marL="342900" indent="-342900">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6"/>
          </p:nvPr>
        </p:nvSpPr>
        <p:spPr>
          <a:xfrm>
            <a:off x="4624345" y="1807228"/>
            <a:ext cx="4085969" cy="1712913"/>
          </a:xfrm>
        </p:spPr>
        <p:txBody>
          <a:bodyPr/>
          <a:lstStyle>
            <a:lvl1pPr marL="342900" indent="-342900">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072C7F61-B7A6-7B44-B803-8FE401E4197A}"/>
              </a:ext>
            </a:extLst>
          </p:cNvPr>
          <p:cNvSpPr/>
          <p:nvPr userDrawn="1"/>
        </p:nvSpPr>
        <p:spPr>
          <a:xfrm>
            <a:off x="290744" y="4787529"/>
            <a:ext cx="3376245" cy="215444"/>
          </a:xfrm>
          <a:prstGeom prst="rect">
            <a:avLst/>
          </a:prstGeom>
        </p:spPr>
        <p:txBody>
          <a:bodyPr wrap="none">
            <a:spAutoFit/>
          </a:bodyPr>
          <a:lstStyle/>
          <a:p>
            <a:r>
              <a:rPr lang="en-US" sz="800" dirty="0">
                <a:solidFill>
                  <a:schemeClr val="bg2"/>
                </a:solidFill>
              </a:rPr>
              <a:t>©2018 Huron Consulting Group Inc. and affiliates. All rights reserved.</a:t>
            </a:r>
            <a:endParaRPr lang="en-US" dirty="0">
              <a:solidFill>
                <a:schemeClr val="bg2"/>
              </a:solidFill>
            </a:endParaRPr>
          </a:p>
        </p:txBody>
      </p:sp>
      <p:pic>
        <p:nvPicPr>
          <p:cNvPr id="12" name="Picture 11">
            <a:extLst>
              <a:ext uri="{FF2B5EF4-FFF2-40B4-BE49-F238E27FC236}">
                <a16:creationId xmlns:a16="http://schemas.microsoft.com/office/drawing/2014/main" id="{3A46423A-6792-534E-9605-C0A45DCB7A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25877" y="4702262"/>
            <a:ext cx="3243796" cy="385977"/>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G18 3_Process Slide - No Imag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70390" y="208345"/>
            <a:ext cx="8339924" cy="983848"/>
          </a:xfrm>
        </p:spPr>
        <p:txBody>
          <a:bodyPr anchor="t">
            <a:normAutofit/>
          </a:bodyPr>
          <a:lstStyle>
            <a:lvl1pPr>
              <a:lnSpc>
                <a:spcPct val="80000"/>
              </a:lnSpc>
              <a:defRPr sz="3600" cap="none">
                <a:latin typeface="+mn-lt"/>
              </a:defRPr>
            </a:lvl1pPr>
          </a:lstStyle>
          <a:p>
            <a:r>
              <a:rPr lang="en-US" dirty="0"/>
              <a:t>Click to edit master title style</a:t>
            </a:r>
          </a:p>
        </p:txBody>
      </p:sp>
      <p:sp>
        <p:nvSpPr>
          <p:cNvPr id="6" name="Text Placeholder 2"/>
          <p:cNvSpPr>
            <a:spLocks noGrp="1"/>
          </p:cNvSpPr>
          <p:nvPr>
            <p:ph type="body" sz="quarter" idx="15"/>
          </p:nvPr>
        </p:nvSpPr>
        <p:spPr>
          <a:xfrm>
            <a:off x="370284" y="1413688"/>
            <a:ext cx="8340030" cy="2174464"/>
          </a:xfrm>
        </p:spPr>
        <p:txBody>
          <a:bodyPr/>
          <a:lstStyle>
            <a:lvl1pPr marL="342900" indent="-342900">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7E1B4B7F-F2BC-F94D-A8B3-EE83ECCF16E5}"/>
              </a:ext>
            </a:extLst>
          </p:cNvPr>
          <p:cNvSpPr/>
          <p:nvPr userDrawn="1"/>
        </p:nvSpPr>
        <p:spPr>
          <a:xfrm>
            <a:off x="290744" y="4787529"/>
            <a:ext cx="3376245" cy="215444"/>
          </a:xfrm>
          <a:prstGeom prst="rect">
            <a:avLst/>
          </a:prstGeom>
        </p:spPr>
        <p:txBody>
          <a:bodyPr wrap="none">
            <a:spAutoFit/>
          </a:bodyPr>
          <a:lstStyle/>
          <a:p>
            <a:r>
              <a:rPr lang="en-US" sz="800" dirty="0">
                <a:solidFill>
                  <a:schemeClr val="bg2"/>
                </a:solidFill>
              </a:rPr>
              <a:t>©2018 Huron Consulting Group Inc. and affiliates. All rights reserved.</a:t>
            </a:r>
            <a:endParaRPr lang="en-US" dirty="0">
              <a:solidFill>
                <a:schemeClr val="bg2"/>
              </a:solidFill>
            </a:endParaRPr>
          </a:p>
        </p:txBody>
      </p:sp>
      <p:pic>
        <p:nvPicPr>
          <p:cNvPr id="10" name="Picture 9">
            <a:extLst>
              <a:ext uri="{FF2B5EF4-FFF2-40B4-BE49-F238E27FC236}">
                <a16:creationId xmlns:a16="http://schemas.microsoft.com/office/drawing/2014/main" id="{7BF02C90-0E2C-484C-A986-69D166C554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25877" y="4702262"/>
            <a:ext cx="3243796" cy="38597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18 _Agenda Slide">
    <p:spTree>
      <p:nvGrpSpPr>
        <p:cNvPr id="1" name=""/>
        <p:cNvGrpSpPr/>
        <p:nvPr/>
      </p:nvGrpSpPr>
      <p:grpSpPr>
        <a:xfrm>
          <a:off x="0" y="0"/>
          <a:ext cx="0" cy="0"/>
          <a:chOff x="0" y="0"/>
          <a:chExt cx="0" cy="0"/>
        </a:xfrm>
      </p:grpSpPr>
      <p:sp>
        <p:nvSpPr>
          <p:cNvPr id="10" name="Text Placeholder 2"/>
          <p:cNvSpPr>
            <a:spLocks noGrp="1"/>
          </p:cNvSpPr>
          <p:nvPr>
            <p:ph type="body" sz="quarter" idx="13" hasCustomPrompt="1"/>
          </p:nvPr>
        </p:nvSpPr>
        <p:spPr>
          <a:xfrm>
            <a:off x="370390" y="1203767"/>
            <a:ext cx="8339923" cy="3048924"/>
          </a:xfrm>
        </p:spPr>
        <p:txBody>
          <a:bodyPr numCol="2">
            <a:normAutofit/>
          </a:bodyPr>
          <a:lstStyle>
            <a:lvl1pPr marL="514350" indent="-514350">
              <a:buClr>
                <a:schemeClr val="accent1"/>
              </a:buClr>
              <a:buFont typeface="+mj-lt"/>
              <a:buAutoNum type="arabicPeriod"/>
              <a:defRPr sz="2800">
                <a:solidFill>
                  <a:schemeClr val="tx2"/>
                </a:solidFill>
              </a:defRPr>
            </a:lvl1pPr>
          </a:lstStyle>
          <a:p>
            <a:pPr>
              <a:buClr>
                <a:schemeClr val="accent2"/>
              </a:buClr>
            </a:pPr>
            <a:r>
              <a:rPr lang="en-US" sz="2800" dirty="0"/>
              <a:t>Overview</a:t>
            </a:r>
          </a:p>
          <a:p>
            <a:pPr>
              <a:buClr>
                <a:schemeClr val="accent2"/>
              </a:buClr>
            </a:pPr>
            <a:r>
              <a:rPr lang="en-US" sz="2800" dirty="0"/>
              <a:t>Text</a:t>
            </a:r>
          </a:p>
          <a:p>
            <a:pPr>
              <a:buClr>
                <a:schemeClr val="accent2"/>
              </a:buClr>
            </a:pPr>
            <a:r>
              <a:rPr lang="en-US" sz="2800" dirty="0"/>
              <a:t>Text</a:t>
            </a:r>
          </a:p>
          <a:p>
            <a:pPr>
              <a:buClr>
                <a:schemeClr val="accent2"/>
              </a:buClr>
            </a:pPr>
            <a:r>
              <a:rPr lang="en-US" sz="2800" dirty="0"/>
              <a:t>Text</a:t>
            </a:r>
          </a:p>
          <a:p>
            <a:pPr>
              <a:buClr>
                <a:schemeClr val="accent2"/>
              </a:buClr>
            </a:pPr>
            <a:r>
              <a:rPr lang="en-US" sz="2800" dirty="0"/>
              <a:t>Text</a:t>
            </a:r>
          </a:p>
          <a:p>
            <a:pPr>
              <a:buClr>
                <a:schemeClr val="accent2"/>
              </a:buClr>
            </a:pPr>
            <a:r>
              <a:rPr lang="en-US" sz="2800" dirty="0"/>
              <a:t>Text</a:t>
            </a:r>
          </a:p>
          <a:p>
            <a:pPr>
              <a:buClr>
                <a:schemeClr val="accent2"/>
              </a:buClr>
            </a:pPr>
            <a:endParaRPr lang="en-US" sz="2800" dirty="0"/>
          </a:p>
          <a:p>
            <a:pPr>
              <a:buClr>
                <a:schemeClr val="accent2"/>
              </a:buClr>
            </a:pPr>
            <a:r>
              <a:rPr lang="en-US" sz="2800" dirty="0"/>
              <a:t>Text</a:t>
            </a:r>
          </a:p>
          <a:p>
            <a:pPr>
              <a:buClr>
                <a:schemeClr val="accent2"/>
              </a:buClr>
            </a:pPr>
            <a:r>
              <a:rPr lang="en-US" sz="2800" dirty="0"/>
              <a:t>Text</a:t>
            </a:r>
          </a:p>
          <a:p>
            <a:pPr>
              <a:buClr>
                <a:schemeClr val="accent2"/>
              </a:buClr>
            </a:pPr>
            <a:r>
              <a:rPr lang="en-US" sz="2800" dirty="0"/>
              <a:t>Text</a:t>
            </a:r>
          </a:p>
          <a:p>
            <a:pPr>
              <a:buClr>
                <a:schemeClr val="accent2"/>
              </a:buClr>
            </a:pPr>
            <a:r>
              <a:rPr lang="en-US" sz="2800" dirty="0"/>
              <a:t>Text</a:t>
            </a:r>
          </a:p>
          <a:p>
            <a:pPr>
              <a:buClr>
                <a:schemeClr val="accent2"/>
              </a:buClr>
            </a:pPr>
            <a:r>
              <a:rPr lang="en-US" sz="2800" dirty="0"/>
              <a:t>Text</a:t>
            </a:r>
          </a:p>
          <a:p>
            <a:pPr>
              <a:buClr>
                <a:schemeClr val="accent2"/>
              </a:buClr>
            </a:pPr>
            <a:r>
              <a:rPr lang="en-US" sz="2800" dirty="0"/>
              <a:t>Text</a:t>
            </a:r>
          </a:p>
          <a:p>
            <a:pPr>
              <a:buClr>
                <a:schemeClr val="accent2"/>
              </a:buClr>
            </a:pPr>
            <a:endParaRPr lang="en-US" sz="2800" dirty="0"/>
          </a:p>
        </p:txBody>
      </p:sp>
      <p:sp>
        <p:nvSpPr>
          <p:cNvPr id="11" name="Title 1"/>
          <p:cNvSpPr>
            <a:spLocks noGrp="1"/>
          </p:cNvSpPr>
          <p:nvPr>
            <p:ph type="title" hasCustomPrompt="1"/>
          </p:nvPr>
        </p:nvSpPr>
        <p:spPr>
          <a:xfrm>
            <a:off x="370390" y="219919"/>
            <a:ext cx="8339924" cy="983848"/>
          </a:xfrm>
        </p:spPr>
        <p:txBody>
          <a:bodyPr anchor="t">
            <a:normAutofit/>
          </a:bodyPr>
          <a:lstStyle>
            <a:lvl1pPr>
              <a:lnSpc>
                <a:spcPct val="80000"/>
              </a:lnSpc>
              <a:defRPr sz="3600" cap="none">
                <a:solidFill>
                  <a:schemeClr val="tx1"/>
                </a:solidFill>
                <a:latin typeface="+mn-lt"/>
              </a:defRPr>
            </a:lvl1pPr>
          </a:lstStyle>
          <a:p>
            <a:r>
              <a:rPr lang="en-US" dirty="0"/>
              <a:t>Agenda</a:t>
            </a:r>
          </a:p>
        </p:txBody>
      </p:sp>
      <p:sp>
        <p:nvSpPr>
          <p:cNvPr id="12" name="Rectangle 11"/>
          <p:cNvSpPr/>
          <p:nvPr userDrawn="1"/>
        </p:nvSpPr>
        <p:spPr>
          <a:xfrm>
            <a:off x="290744" y="4787529"/>
            <a:ext cx="3376245" cy="215444"/>
          </a:xfrm>
          <a:prstGeom prst="rect">
            <a:avLst/>
          </a:prstGeom>
        </p:spPr>
        <p:txBody>
          <a:bodyPr wrap="none">
            <a:spAutoFit/>
          </a:bodyPr>
          <a:lstStyle/>
          <a:p>
            <a:r>
              <a:rPr lang="en-US" sz="800" dirty="0">
                <a:solidFill>
                  <a:schemeClr val="bg2"/>
                </a:solidFill>
              </a:rPr>
              <a:t>©2018 Huron Consulting Group Inc. and affiliates. All rights reserved.</a:t>
            </a:r>
            <a:endParaRPr lang="en-US" dirty="0">
              <a:solidFill>
                <a:schemeClr val="bg2"/>
              </a:solidFill>
            </a:endParaRPr>
          </a:p>
        </p:txBody>
      </p:sp>
      <p:pic>
        <p:nvPicPr>
          <p:cNvPr id="4" name="Picture 3">
            <a:extLst>
              <a:ext uri="{FF2B5EF4-FFF2-40B4-BE49-F238E27FC236}">
                <a16:creationId xmlns:a16="http://schemas.microsoft.com/office/drawing/2014/main" id="{EF5057E1-55CA-DD41-A0EE-3DEBB8040F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25877" y="4702262"/>
            <a:ext cx="3243796" cy="38597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G18 1_Process Slide - No Imag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70390" y="208345"/>
            <a:ext cx="8339924" cy="983848"/>
          </a:xfrm>
        </p:spPr>
        <p:txBody>
          <a:bodyPr anchor="t">
            <a:normAutofit/>
          </a:bodyPr>
          <a:lstStyle>
            <a:lvl1pPr>
              <a:lnSpc>
                <a:spcPct val="80000"/>
              </a:lnSpc>
              <a:defRPr sz="3600" cap="none">
                <a:latin typeface="+mn-lt"/>
              </a:defRPr>
            </a:lvl1pPr>
          </a:lstStyle>
          <a:p>
            <a:r>
              <a:rPr lang="en-US" dirty="0"/>
              <a:t>Click to edit master title style</a:t>
            </a:r>
          </a:p>
        </p:txBody>
      </p:sp>
      <p:sp>
        <p:nvSpPr>
          <p:cNvPr id="5" name="Text Placeholder 3"/>
          <p:cNvSpPr>
            <a:spLocks noGrp="1"/>
          </p:cNvSpPr>
          <p:nvPr>
            <p:ph type="body" sz="quarter" idx="14" hasCustomPrompt="1"/>
          </p:nvPr>
        </p:nvSpPr>
        <p:spPr>
          <a:xfrm>
            <a:off x="370284" y="1292604"/>
            <a:ext cx="8340330" cy="514624"/>
          </a:xfrm>
        </p:spPr>
        <p:txBody>
          <a:bodyPr anchor="ctr">
            <a:noAutofit/>
          </a:bodyPr>
          <a:lstStyle>
            <a:lvl1pPr marL="0" indent="0">
              <a:buNone/>
              <a:defRPr sz="2000" b="1" cap="none">
                <a:solidFill>
                  <a:schemeClr val="accent2"/>
                </a:solidFill>
                <a:latin typeface="+mn-lt"/>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a:t>
            </a:r>
          </a:p>
        </p:txBody>
      </p:sp>
      <p:sp>
        <p:nvSpPr>
          <p:cNvPr id="6" name="Text Placeholder 2"/>
          <p:cNvSpPr>
            <a:spLocks noGrp="1"/>
          </p:cNvSpPr>
          <p:nvPr>
            <p:ph type="body" sz="quarter" idx="15"/>
          </p:nvPr>
        </p:nvSpPr>
        <p:spPr>
          <a:xfrm>
            <a:off x="370284" y="1807228"/>
            <a:ext cx="8340030" cy="2174464"/>
          </a:xfrm>
        </p:spPr>
        <p:txBody>
          <a:bodyPr/>
          <a:lstStyle>
            <a:lvl1pPr marL="342900" indent="-342900">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DC26EC6C-2768-3C4A-A7B3-524BE738799B}"/>
              </a:ext>
            </a:extLst>
          </p:cNvPr>
          <p:cNvSpPr/>
          <p:nvPr userDrawn="1"/>
        </p:nvSpPr>
        <p:spPr>
          <a:xfrm>
            <a:off x="290744" y="4787529"/>
            <a:ext cx="3376245" cy="215444"/>
          </a:xfrm>
          <a:prstGeom prst="rect">
            <a:avLst/>
          </a:prstGeom>
        </p:spPr>
        <p:txBody>
          <a:bodyPr wrap="none">
            <a:spAutoFit/>
          </a:bodyPr>
          <a:lstStyle/>
          <a:p>
            <a:r>
              <a:rPr lang="en-US" sz="800" dirty="0">
                <a:solidFill>
                  <a:schemeClr val="bg2"/>
                </a:solidFill>
              </a:rPr>
              <a:t>©2018 Huron Consulting Group Inc. and affiliates. All rights reserved.</a:t>
            </a:r>
            <a:endParaRPr lang="en-US" dirty="0">
              <a:solidFill>
                <a:schemeClr val="bg2"/>
              </a:solidFill>
            </a:endParaRPr>
          </a:p>
        </p:txBody>
      </p:sp>
      <p:pic>
        <p:nvPicPr>
          <p:cNvPr id="10" name="Picture 9">
            <a:extLst>
              <a:ext uri="{FF2B5EF4-FFF2-40B4-BE49-F238E27FC236}">
                <a16:creationId xmlns:a16="http://schemas.microsoft.com/office/drawing/2014/main" id="{50EE004D-BFE5-C34C-BBF9-DEC5A541DF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25877" y="4702262"/>
            <a:ext cx="3243796" cy="385977"/>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G18 Process Slide - No Imag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70390" y="208345"/>
            <a:ext cx="8339924" cy="983848"/>
          </a:xfrm>
        </p:spPr>
        <p:txBody>
          <a:bodyPr anchor="t">
            <a:normAutofit/>
          </a:bodyPr>
          <a:lstStyle>
            <a:lvl1pPr>
              <a:lnSpc>
                <a:spcPct val="80000"/>
              </a:lnSpc>
              <a:defRPr sz="3600" cap="none">
                <a:latin typeface="+mn-lt"/>
              </a:defRPr>
            </a:lvl1pPr>
          </a:lstStyle>
          <a:p>
            <a:r>
              <a:rPr lang="en-US" dirty="0"/>
              <a:t>Click to edit master title style</a:t>
            </a:r>
          </a:p>
        </p:txBody>
      </p:sp>
      <p:sp>
        <p:nvSpPr>
          <p:cNvPr id="7" name="Rectangle 6">
            <a:extLst>
              <a:ext uri="{FF2B5EF4-FFF2-40B4-BE49-F238E27FC236}">
                <a16:creationId xmlns:a16="http://schemas.microsoft.com/office/drawing/2014/main" id="{3430BB2B-174A-2944-B301-722351D16477}"/>
              </a:ext>
            </a:extLst>
          </p:cNvPr>
          <p:cNvSpPr/>
          <p:nvPr userDrawn="1"/>
        </p:nvSpPr>
        <p:spPr>
          <a:xfrm>
            <a:off x="290744" y="4787529"/>
            <a:ext cx="3376245" cy="215444"/>
          </a:xfrm>
          <a:prstGeom prst="rect">
            <a:avLst/>
          </a:prstGeom>
        </p:spPr>
        <p:txBody>
          <a:bodyPr wrap="none">
            <a:spAutoFit/>
          </a:bodyPr>
          <a:lstStyle/>
          <a:p>
            <a:r>
              <a:rPr lang="en-US" sz="800" dirty="0">
                <a:solidFill>
                  <a:schemeClr val="bg2"/>
                </a:solidFill>
              </a:rPr>
              <a:t>©2018 Huron Consulting Group Inc. and affiliates. All rights reserved.</a:t>
            </a:r>
            <a:endParaRPr lang="en-US" dirty="0">
              <a:solidFill>
                <a:schemeClr val="bg2"/>
              </a:solidFill>
            </a:endParaRPr>
          </a:p>
        </p:txBody>
      </p:sp>
      <p:pic>
        <p:nvPicPr>
          <p:cNvPr id="8" name="Picture 7">
            <a:extLst>
              <a:ext uri="{FF2B5EF4-FFF2-40B4-BE49-F238E27FC236}">
                <a16:creationId xmlns:a16="http://schemas.microsoft.com/office/drawing/2014/main" id="{16D26516-8A78-AD4D-AAD6-4650ED2FCC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25877" y="4702262"/>
            <a:ext cx="3243796" cy="385977"/>
          </a:xfrm>
          <a:prstGeom prst="rect">
            <a:avLst/>
          </a:prstGeom>
        </p:spPr>
      </p:pic>
    </p:spTree>
    <p:extLst>
      <p:ext uri="{BB962C8B-B14F-4D97-AF65-F5344CB8AC3E}">
        <p14:creationId xmlns:p14="http://schemas.microsoft.com/office/powerpoint/2010/main" val="3373714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G18 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BBB0B2-D919-CE4F-B73F-6DCFE92A38E6}"/>
              </a:ext>
            </a:extLst>
          </p:cNvPr>
          <p:cNvSpPr/>
          <p:nvPr userDrawn="1"/>
        </p:nvSpPr>
        <p:spPr>
          <a:xfrm>
            <a:off x="290744" y="4787529"/>
            <a:ext cx="3376245" cy="215444"/>
          </a:xfrm>
          <a:prstGeom prst="rect">
            <a:avLst/>
          </a:prstGeom>
        </p:spPr>
        <p:txBody>
          <a:bodyPr wrap="none">
            <a:spAutoFit/>
          </a:bodyPr>
          <a:lstStyle/>
          <a:p>
            <a:r>
              <a:rPr lang="en-US" sz="800" dirty="0">
                <a:solidFill>
                  <a:schemeClr val="bg2"/>
                </a:solidFill>
              </a:rPr>
              <a:t>©2018 Huron Consulting Group Inc. and affiliates. All rights reserved.</a:t>
            </a:r>
            <a:endParaRPr lang="en-US" dirty="0">
              <a:solidFill>
                <a:schemeClr val="bg2"/>
              </a:solidFill>
            </a:endParaRPr>
          </a:p>
        </p:txBody>
      </p:sp>
      <p:pic>
        <p:nvPicPr>
          <p:cNvPr id="7" name="Picture 6">
            <a:extLst>
              <a:ext uri="{FF2B5EF4-FFF2-40B4-BE49-F238E27FC236}">
                <a16:creationId xmlns:a16="http://schemas.microsoft.com/office/drawing/2014/main" id="{6C6B652E-FA32-4544-8274-A4345E9448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25877" y="4702262"/>
            <a:ext cx="3243796" cy="385977"/>
          </a:xfrm>
          <a:prstGeom prst="rect">
            <a:avLst/>
          </a:prstGeom>
        </p:spPr>
      </p:pic>
    </p:spTree>
    <p:extLst>
      <p:ext uri="{BB962C8B-B14F-4D97-AF65-F5344CB8AC3E}">
        <p14:creationId xmlns:p14="http://schemas.microsoft.com/office/powerpoint/2010/main" val="3954281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Quote + Image">
    <p:bg>
      <p:bgPr>
        <a:solidFill>
          <a:schemeClr val="accent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8" y="-475046"/>
            <a:ext cx="9141084" cy="6093592"/>
          </a:xfrm>
          <a:prstGeom prst="rect">
            <a:avLst/>
          </a:prstGeom>
        </p:spPr>
      </p:pic>
      <p:sp>
        <p:nvSpPr>
          <p:cNvPr id="11" name="Title 1"/>
          <p:cNvSpPr>
            <a:spLocks noGrp="1"/>
          </p:cNvSpPr>
          <p:nvPr>
            <p:ph type="title" hasCustomPrompt="1"/>
          </p:nvPr>
        </p:nvSpPr>
        <p:spPr>
          <a:xfrm>
            <a:off x="845039" y="1120016"/>
            <a:ext cx="7453922" cy="2729165"/>
          </a:xfrm>
        </p:spPr>
        <p:txBody>
          <a:bodyPr lIns="274320" tIns="274320" rIns="274320" bIns="274320">
            <a:normAutofit/>
          </a:bodyPr>
          <a:lstStyle>
            <a:lvl1pPr>
              <a:lnSpc>
                <a:spcPct val="80000"/>
              </a:lnSpc>
              <a:defRPr sz="5500">
                <a:solidFill>
                  <a:schemeClr val="bg1"/>
                </a:solidFill>
              </a:defRPr>
            </a:lvl1pPr>
          </a:lstStyle>
          <a:p>
            <a:r>
              <a:rPr lang="en-US" dirty="0"/>
              <a:t>Click to edit master quote style</a:t>
            </a:r>
          </a:p>
        </p:txBody>
      </p:sp>
      <p:pic>
        <p:nvPicPr>
          <p:cNvPr id="10" name="Picture 9" descr="large quotation marks" title="large quotation marks"/>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7603471" y="3756582"/>
            <a:ext cx="1540529" cy="1382213"/>
          </a:xfrm>
          <a:prstGeom prst="rect">
            <a:avLst/>
          </a:prstGeom>
        </p:spPr>
      </p:pic>
      <p:pic>
        <p:nvPicPr>
          <p:cNvPr id="12" name="Picture 11" descr="large quotation marks" title="large quotation marks"/>
          <p:cNvPicPr>
            <a:picLocks noChangeAspect="1"/>
          </p:cNvPicPr>
          <p:nvPr userDrawn="1"/>
        </p:nvPicPr>
        <p:blipFill>
          <a:blip r:embed="rId4">
            <a:biLevel thresh="25000"/>
            <a:extLst>
              <a:ext uri="{28A0092B-C50C-407E-A947-70E740481C1C}">
                <a14:useLocalDpi xmlns:a14="http://schemas.microsoft.com/office/drawing/2010/main"/>
              </a:ext>
            </a:extLst>
          </a:blip>
          <a:stretch>
            <a:fillRect/>
          </a:stretch>
        </p:blipFill>
        <p:spPr>
          <a:xfrm>
            <a:off x="1458" y="0"/>
            <a:ext cx="1545074" cy="1386917"/>
          </a:xfrm>
          <a:prstGeom prst="rect">
            <a:avLst/>
          </a:prstGeom>
        </p:spPr>
      </p:pic>
      <p:sp>
        <p:nvSpPr>
          <p:cNvPr id="14" name="Rectangle 13">
            <a:extLst>
              <a:ext uri="{FF2B5EF4-FFF2-40B4-BE49-F238E27FC236}">
                <a16:creationId xmlns:a16="http://schemas.microsoft.com/office/drawing/2014/main" id="{3C18F2D2-3B94-D940-B1DC-B9285E65859A}"/>
              </a:ext>
            </a:extLst>
          </p:cNvPr>
          <p:cNvSpPr/>
          <p:nvPr userDrawn="1"/>
        </p:nvSpPr>
        <p:spPr>
          <a:xfrm>
            <a:off x="290744" y="4787529"/>
            <a:ext cx="3376245" cy="215444"/>
          </a:xfrm>
          <a:prstGeom prst="rect">
            <a:avLst/>
          </a:prstGeom>
        </p:spPr>
        <p:txBody>
          <a:bodyPr wrap="none">
            <a:spAutoFit/>
          </a:bodyPr>
          <a:lstStyle/>
          <a:p>
            <a:r>
              <a:rPr lang="en-US" sz="800" dirty="0">
                <a:solidFill>
                  <a:schemeClr val="bg2"/>
                </a:solidFill>
              </a:rPr>
              <a:t>©2018 Huron Consulting Group Inc. and affiliates. All rights reserved.</a:t>
            </a:r>
            <a:endParaRPr lang="en-US" dirty="0">
              <a:solidFill>
                <a:schemeClr val="bg2"/>
              </a:solidFill>
            </a:endParaRPr>
          </a:p>
        </p:txBody>
      </p:sp>
    </p:spTree>
    <p:extLst>
      <p:ext uri="{BB962C8B-B14F-4D97-AF65-F5344CB8AC3E}">
        <p14:creationId xmlns:p14="http://schemas.microsoft.com/office/powerpoint/2010/main" val="3247021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 No Image">
    <p:spTree>
      <p:nvGrpSpPr>
        <p:cNvPr id="1" name=""/>
        <p:cNvGrpSpPr/>
        <p:nvPr/>
      </p:nvGrpSpPr>
      <p:grpSpPr>
        <a:xfrm>
          <a:off x="0" y="0"/>
          <a:ext cx="0" cy="0"/>
          <a:chOff x="0" y="0"/>
          <a:chExt cx="0" cy="0"/>
        </a:xfrm>
      </p:grpSpPr>
      <p:sp>
        <p:nvSpPr>
          <p:cNvPr id="2" name="Rectangle 1"/>
          <p:cNvSpPr/>
          <p:nvPr userDrawn="1"/>
        </p:nvSpPr>
        <p:spPr>
          <a:xfrm>
            <a:off x="8681013" y="4757195"/>
            <a:ext cx="462987" cy="3863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large quotation marks" title="large quotation mark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03471" y="3756582"/>
            <a:ext cx="1540529" cy="1382213"/>
          </a:xfrm>
          <a:prstGeom prst="rect">
            <a:avLst/>
          </a:prstGeom>
        </p:spPr>
      </p:pic>
      <p:pic>
        <p:nvPicPr>
          <p:cNvPr id="10" name="Picture 9" descr="large quotation marks" title="large quotation mark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58" y="0"/>
            <a:ext cx="1545074" cy="1386917"/>
          </a:xfrm>
          <a:prstGeom prst="rect">
            <a:avLst/>
          </a:prstGeom>
        </p:spPr>
      </p:pic>
      <p:sp>
        <p:nvSpPr>
          <p:cNvPr id="7" name="Title 1"/>
          <p:cNvSpPr>
            <a:spLocks noGrp="1"/>
          </p:cNvSpPr>
          <p:nvPr>
            <p:ph type="title" hasCustomPrompt="1"/>
          </p:nvPr>
        </p:nvSpPr>
        <p:spPr>
          <a:xfrm>
            <a:off x="845039" y="1120016"/>
            <a:ext cx="7453922" cy="2729165"/>
          </a:xfrm>
        </p:spPr>
        <p:txBody>
          <a:bodyPr lIns="274320" tIns="274320" rIns="274320" bIns="274320">
            <a:normAutofit/>
          </a:bodyPr>
          <a:lstStyle>
            <a:lvl1pPr>
              <a:lnSpc>
                <a:spcPct val="80000"/>
              </a:lnSpc>
              <a:defRPr sz="5500">
                <a:solidFill>
                  <a:schemeClr val="tx1"/>
                </a:solidFill>
              </a:defRPr>
            </a:lvl1pPr>
          </a:lstStyle>
          <a:p>
            <a:r>
              <a:rPr lang="en-US" dirty="0"/>
              <a:t>Click to edit master quote style</a:t>
            </a:r>
          </a:p>
        </p:txBody>
      </p:sp>
      <p:sp>
        <p:nvSpPr>
          <p:cNvPr id="8" name="Rectangle 7">
            <a:extLst>
              <a:ext uri="{FF2B5EF4-FFF2-40B4-BE49-F238E27FC236}">
                <a16:creationId xmlns:a16="http://schemas.microsoft.com/office/drawing/2014/main" id="{2312C59A-CE81-344F-A403-34EF3F0F7DC6}"/>
              </a:ext>
            </a:extLst>
          </p:cNvPr>
          <p:cNvSpPr/>
          <p:nvPr userDrawn="1"/>
        </p:nvSpPr>
        <p:spPr>
          <a:xfrm>
            <a:off x="290744" y="4787529"/>
            <a:ext cx="3376245" cy="215444"/>
          </a:xfrm>
          <a:prstGeom prst="rect">
            <a:avLst/>
          </a:prstGeom>
        </p:spPr>
        <p:txBody>
          <a:bodyPr wrap="none">
            <a:spAutoFit/>
          </a:bodyPr>
          <a:lstStyle/>
          <a:p>
            <a:r>
              <a:rPr lang="en-US" sz="800" dirty="0">
                <a:solidFill>
                  <a:schemeClr val="bg2"/>
                </a:solidFill>
              </a:rPr>
              <a:t>©2018 Huron Consulting Group Inc. and affiliates. All rights reserved.</a:t>
            </a:r>
            <a:endParaRPr lang="en-US" dirty="0">
              <a:solidFill>
                <a:schemeClr val="bg2"/>
              </a:solidFill>
            </a:endParaRPr>
          </a:p>
        </p:txBody>
      </p:sp>
    </p:spTree>
    <p:extLst>
      <p:ext uri="{BB962C8B-B14F-4D97-AF65-F5344CB8AC3E}">
        <p14:creationId xmlns:p14="http://schemas.microsoft.com/office/powerpoint/2010/main" val="715046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Divider Slide">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71123"/>
            <a:ext cx="9143786" cy="6085746"/>
          </a:xfrm>
          <a:prstGeom prst="rect">
            <a:avLst/>
          </a:prstGeom>
        </p:spPr>
      </p:pic>
      <p:sp>
        <p:nvSpPr>
          <p:cNvPr id="12" name="Title 1"/>
          <p:cNvSpPr>
            <a:spLocks noGrp="1"/>
          </p:cNvSpPr>
          <p:nvPr>
            <p:ph type="ctrTitle" hasCustomPrompt="1"/>
          </p:nvPr>
        </p:nvSpPr>
        <p:spPr>
          <a:xfrm>
            <a:off x="0" y="1944688"/>
            <a:ext cx="9144000" cy="2226775"/>
          </a:xfrm>
        </p:spPr>
        <p:txBody>
          <a:bodyPr lIns="457200" tIns="274320" rIns="457200" bIns="274320">
            <a:normAutofit/>
          </a:bodyPr>
          <a:lstStyle>
            <a:lvl1pPr>
              <a:lnSpc>
                <a:spcPts val="5500"/>
              </a:lnSpc>
              <a:spcAft>
                <a:spcPts val="1200"/>
              </a:spcAft>
              <a:defRPr sz="5500" baseline="0">
                <a:solidFill>
                  <a:schemeClr val="bg1"/>
                </a:solidFill>
              </a:defRPr>
            </a:lvl1pPr>
          </a:lstStyle>
          <a:p>
            <a:r>
              <a:rPr lang="en-US" dirty="0"/>
              <a:t>CLICK TO EDIT MASTER SECTION BREAK</a:t>
            </a:r>
          </a:p>
        </p:txBody>
      </p:sp>
      <p:sp>
        <p:nvSpPr>
          <p:cNvPr id="5" name="Rectangle 4"/>
          <p:cNvSpPr/>
          <p:nvPr userDrawn="1"/>
        </p:nvSpPr>
        <p:spPr>
          <a:xfrm>
            <a:off x="488463" y="1854264"/>
            <a:ext cx="1000837" cy="904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Text Placeholder 6"/>
          <p:cNvSpPr>
            <a:spLocks noGrp="1"/>
          </p:cNvSpPr>
          <p:nvPr>
            <p:ph type="body" sz="quarter" idx="11" hasCustomPrompt="1"/>
          </p:nvPr>
        </p:nvSpPr>
        <p:spPr>
          <a:xfrm>
            <a:off x="488950" y="935956"/>
            <a:ext cx="1000125" cy="918919"/>
          </a:xfrm>
        </p:spPr>
        <p:txBody>
          <a:bodyPr>
            <a:noAutofit/>
          </a:bodyPr>
          <a:lstStyle>
            <a:lvl1pPr marL="0" indent="0" algn="ctr">
              <a:buNone/>
              <a:defRPr sz="5500" b="1">
                <a:solidFill>
                  <a:schemeClr val="bg1"/>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Tree>
    <p:extLst>
      <p:ext uri="{BB962C8B-B14F-4D97-AF65-F5344CB8AC3E}">
        <p14:creationId xmlns:p14="http://schemas.microsoft.com/office/powerpoint/2010/main" val="3848958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Questions Slid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52499"/>
            <a:ext cx="9143999" cy="6095999"/>
          </a:xfrm>
          <a:prstGeom prst="rect">
            <a:avLst/>
          </a:prstGeom>
        </p:spPr>
      </p:pic>
      <p:sp>
        <p:nvSpPr>
          <p:cNvPr id="6" name="Title 1"/>
          <p:cNvSpPr>
            <a:spLocks noGrp="1"/>
          </p:cNvSpPr>
          <p:nvPr>
            <p:ph type="ctrTitle" hasCustomPrompt="1"/>
          </p:nvPr>
        </p:nvSpPr>
        <p:spPr>
          <a:xfrm>
            <a:off x="0" y="1275621"/>
            <a:ext cx="9144000" cy="2226775"/>
          </a:xfrm>
        </p:spPr>
        <p:txBody>
          <a:bodyPr lIns="457200" tIns="274320" rIns="457200" bIns="274320">
            <a:normAutofit/>
          </a:bodyPr>
          <a:lstStyle>
            <a:lvl1pPr algn="ctr">
              <a:lnSpc>
                <a:spcPts val="5500"/>
              </a:lnSpc>
              <a:spcAft>
                <a:spcPts val="1200"/>
              </a:spcAft>
              <a:defRPr sz="6600">
                <a:solidFill>
                  <a:schemeClr val="bg1"/>
                </a:solidFill>
                <a:latin typeface="+mn-lt"/>
              </a:defRPr>
            </a:lvl1pPr>
          </a:lstStyle>
          <a:p>
            <a:r>
              <a:rPr lang="en-US" dirty="0"/>
              <a:t>QUESTIONS</a:t>
            </a:r>
          </a:p>
        </p:txBody>
      </p:sp>
      <p:pic>
        <p:nvPicPr>
          <p:cNvPr id="5" name="Picture 4">
            <a:extLst>
              <a:ext uri="{FF2B5EF4-FFF2-40B4-BE49-F238E27FC236}">
                <a16:creationId xmlns:a16="http://schemas.microsoft.com/office/drawing/2014/main" id="{94E1AB69-0412-6A44-A95E-EEF526C241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54631" y="4379015"/>
            <a:ext cx="4155741" cy="494489"/>
          </a:xfrm>
          <a:prstGeom prst="rect">
            <a:avLst/>
          </a:prstGeom>
        </p:spPr>
      </p:pic>
    </p:spTree>
    <p:extLst>
      <p:ext uri="{BB962C8B-B14F-4D97-AF65-F5344CB8AC3E}">
        <p14:creationId xmlns:p14="http://schemas.microsoft.com/office/powerpoint/2010/main" val="2075380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00350" y="-271"/>
            <a:ext cx="6343650" cy="5144851"/>
          </a:xfrm>
          <a:prstGeom prst="rect">
            <a:avLst/>
          </a:prstGeom>
        </p:spPr>
      </p:pic>
      <p:sp>
        <p:nvSpPr>
          <p:cNvPr id="4" name="Title Placeholder 1"/>
          <p:cNvSpPr>
            <a:spLocks noGrp="1"/>
          </p:cNvSpPr>
          <p:nvPr>
            <p:ph type="title" hasCustomPrompt="1"/>
          </p:nvPr>
        </p:nvSpPr>
        <p:spPr>
          <a:xfrm>
            <a:off x="3095063" y="1798820"/>
            <a:ext cx="5503154" cy="2092244"/>
          </a:xfrm>
          <a:prstGeom prst="rect">
            <a:avLst/>
          </a:prstGeom>
        </p:spPr>
        <p:txBody>
          <a:bodyPr vert="horz" lIns="91440" tIns="45720" rIns="91440" bIns="45720" rtlCol="0" anchor="t">
            <a:normAutofit/>
          </a:bodyPr>
          <a:lstStyle>
            <a:lvl1pPr>
              <a:defRPr>
                <a:solidFill>
                  <a:schemeClr val="bg1"/>
                </a:solidFill>
              </a:defRPr>
            </a:lvl1pPr>
          </a:lstStyle>
          <a:p>
            <a:r>
              <a:rPr lang="en-US" dirty="0"/>
              <a:t>Lorem ipsum dolor sit </a:t>
            </a:r>
            <a:r>
              <a:rPr lang="en-US" dirty="0" err="1"/>
              <a:t>consectetur</a:t>
            </a:r>
            <a:r>
              <a:rPr lang="en-US" dirty="0"/>
              <a:t> </a:t>
            </a:r>
            <a:r>
              <a:rPr lang="en-US" dirty="0" err="1"/>
              <a:t>adipisicing</a:t>
            </a:r>
            <a:r>
              <a:rPr lang="en-US" dirty="0"/>
              <a:t> </a:t>
            </a:r>
            <a:r>
              <a:rPr lang="en-US" dirty="0" err="1"/>
              <a:t>sedn</a:t>
            </a:r>
            <a:endParaRPr lang="en-US" dirty="0"/>
          </a:p>
        </p:txBody>
      </p:sp>
      <p:cxnSp>
        <p:nvCxnSpPr>
          <p:cNvPr id="8" name="Straight Connector 7" descr="decorative yellow bar" title="decorative yellow bar"/>
          <p:cNvCxnSpPr/>
          <p:nvPr userDrawn="1"/>
        </p:nvCxnSpPr>
        <p:spPr>
          <a:xfrm>
            <a:off x="3198973" y="1612240"/>
            <a:ext cx="1226983" cy="0"/>
          </a:xfrm>
          <a:prstGeom prst="line">
            <a:avLst/>
          </a:prstGeom>
          <a:ln w="1270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hasCustomPrompt="1"/>
          </p:nvPr>
        </p:nvSpPr>
        <p:spPr>
          <a:xfrm>
            <a:off x="0" y="1"/>
            <a:ext cx="2800350" cy="5143500"/>
          </a:xfrm>
          <a:solidFill>
            <a:schemeClr val="accent2">
              <a:lumMod val="40000"/>
              <a:lumOff val="60000"/>
            </a:schemeClr>
          </a:solidFill>
        </p:spPr>
        <p:txBody>
          <a:bodyPr/>
          <a:lstStyle/>
          <a:p>
            <a:r>
              <a:rPr lang="en-US" dirty="0"/>
              <a:t>ADD PHOTO HERE</a:t>
            </a:r>
          </a:p>
        </p:txBody>
      </p:sp>
      <p:pic>
        <p:nvPicPr>
          <p:cNvPr id="7" name="Picture 6">
            <a:extLst>
              <a:ext uri="{FF2B5EF4-FFF2-40B4-BE49-F238E27FC236}">
                <a16:creationId xmlns:a16="http://schemas.microsoft.com/office/drawing/2014/main" id="{FBCCB1AE-2225-0A47-AAF2-8D4933AFAE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54631" y="4379015"/>
            <a:ext cx="4155741" cy="494489"/>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 Content (No Subtitle) (SG 2017)">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1367" y="1394307"/>
            <a:ext cx="8279035" cy="3059430"/>
          </a:xfrm>
          <a:prstGeom prst="rect">
            <a:avLst/>
          </a:prstGeo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800" b="0" i="0" u="none" strike="noStrike" baseline="0" smtClean="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ulpa</a:t>
            </a:r>
            <a:r>
              <a:rPr lang="en-US" dirty="0"/>
              <a:t> qui </a:t>
            </a:r>
            <a:r>
              <a:rPr lang="en-US" dirty="0" err="1"/>
              <a:t>beriae</a:t>
            </a:r>
            <a:r>
              <a:rPr lang="en-US" dirty="0"/>
              <a:t> </a:t>
            </a:r>
            <a:r>
              <a:rPr lang="en-US" dirty="0" err="1"/>
              <a:t>sae</a:t>
            </a:r>
            <a:r>
              <a:rPr lang="en-US" dirty="0"/>
              <a:t> </a:t>
            </a:r>
            <a:r>
              <a:rPr lang="en-US" dirty="0" err="1"/>
              <a:t>vit</a:t>
            </a:r>
            <a:r>
              <a:rPr lang="en-US" dirty="0"/>
              <a:t> </a:t>
            </a:r>
            <a:r>
              <a:rPr lang="en-US" dirty="0" err="1"/>
              <a:t>omnisi</a:t>
            </a:r>
            <a:r>
              <a:rPr lang="en-US" dirty="0"/>
              <a:t> </a:t>
            </a:r>
            <a:r>
              <a:rPr lang="en-US" dirty="0" err="1"/>
              <a:t>vel</a:t>
            </a:r>
            <a:r>
              <a:rPr lang="en-US" dirty="0"/>
              <a:t> min re dent </a:t>
            </a:r>
            <a:r>
              <a:rPr lang="en-US" dirty="0" err="1"/>
              <a:t>fuga</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lvl="0"/>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a:t>
            </a:r>
            <a:r>
              <a:rPr lang="en-US" dirty="0" err="1"/>
              <a:t>cate</a:t>
            </a:r>
            <a:r>
              <a:rPr lang="en-US" dirty="0"/>
              <a:t>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ta, </a:t>
            </a:r>
            <a:r>
              <a:rPr lang="en-US" dirty="0" err="1"/>
              <a:t>simis</a:t>
            </a:r>
            <a:r>
              <a:rPr lang="en-US" dirty="0"/>
              <a:t> </a:t>
            </a:r>
            <a:r>
              <a:rPr lang="en-US" dirty="0" err="1"/>
              <a:t>cupio</a:t>
            </a:r>
            <a:r>
              <a:rPr lang="en-US" dirty="0"/>
              <a:t>, Ti. </a:t>
            </a:r>
            <a:r>
              <a:rPr lang="en-US" dirty="0" err="1"/>
              <a:t>Etrunum</a:t>
            </a:r>
            <a:r>
              <a:rPr lang="en-US" dirty="0"/>
              <a:t>. Races </a:t>
            </a:r>
            <a:r>
              <a:rPr lang="en-US" dirty="0" err="1"/>
              <a:t>dem</a:t>
            </a:r>
            <a:r>
              <a:rPr lang="en-US" dirty="0"/>
              <a:t>, sum </a:t>
            </a:r>
            <a:r>
              <a:rPr lang="en-US" dirty="0" err="1"/>
              <a:t>moverum</a:t>
            </a:r>
            <a:r>
              <a:rPr lang="en-US" dirty="0"/>
              <a:t> </a:t>
            </a:r>
            <a:r>
              <a:rPr lang="en-US" dirty="0" err="1"/>
              <a:t>ignoc</a:t>
            </a:r>
            <a:r>
              <a:rPr lang="en-US" dirty="0"/>
              <a:t>, </a:t>
            </a:r>
            <a:r>
              <a:rPr lang="en-US" dirty="0" err="1"/>
              <a:t>octam</a:t>
            </a:r>
            <a:r>
              <a:rPr lang="en-US" dirty="0"/>
              <a:t> </a:t>
            </a:r>
            <a:r>
              <a:rPr lang="en-US" dirty="0" err="1"/>
              <a:t>hicae</a:t>
            </a:r>
            <a:r>
              <a:rPr lang="en-US" dirty="0"/>
              <a:t> </a:t>
            </a:r>
            <a:r>
              <a:rPr lang="en-US" dirty="0" err="1"/>
              <a:t>cultorum</a:t>
            </a:r>
            <a:r>
              <a:rPr lang="en-US" dirty="0"/>
              <a:t> </a:t>
            </a:r>
            <a:r>
              <a:rPr lang="en-US" dirty="0" err="1"/>
              <a:t>Romperbitua</a:t>
            </a:r>
            <a:r>
              <a:rPr lang="en-US" dirty="0"/>
              <a:t> </a:t>
            </a:r>
            <a:r>
              <a:rPr lang="en-US" dirty="0" err="1"/>
              <a:t>pernia</a:t>
            </a:r>
            <a:r>
              <a:rPr lang="en-US" dirty="0"/>
              <a:t>?</a:t>
            </a:r>
          </a:p>
        </p:txBody>
      </p:sp>
      <p:sp>
        <p:nvSpPr>
          <p:cNvPr id="13" name="Title 1"/>
          <p:cNvSpPr>
            <a:spLocks noGrp="1"/>
          </p:cNvSpPr>
          <p:nvPr>
            <p:ph type="title" hasCustomPrompt="1"/>
          </p:nvPr>
        </p:nvSpPr>
        <p:spPr>
          <a:xfrm>
            <a:off x="421367" y="401997"/>
            <a:ext cx="8279035" cy="551101"/>
          </a:xfrm>
          <a:prstGeom prst="rect">
            <a:avLst/>
          </a:prstGeom>
        </p:spPr>
        <p:txBody>
          <a:bodyPr lIns="0" tIns="0" rIns="0" bIns="0" anchor="t" anchorCtr="0">
            <a:normAutofit/>
          </a:bodyPr>
          <a:lstStyle>
            <a:lvl1pPr>
              <a:lnSpc>
                <a:spcPct val="80000"/>
              </a:lnSpc>
              <a:defRPr sz="3600">
                <a:solidFill>
                  <a:schemeClr val="bg2"/>
                </a:solidFill>
              </a:defRPr>
            </a:lvl1pPr>
          </a:lstStyle>
          <a:p>
            <a:r>
              <a:rPr lang="en-US" dirty="0"/>
              <a:t>CLICK TO EDIT MASTER TITLE STYLE</a:t>
            </a:r>
          </a:p>
        </p:txBody>
      </p:sp>
      <p:pic>
        <p:nvPicPr>
          <p:cNvPr id="8" name="Picture 7"/>
          <p:cNvPicPr>
            <a:picLocks noChangeAspect="1"/>
          </p:cNvPicPr>
          <p:nvPr userDrawn="1"/>
        </p:nvPicPr>
        <p:blipFill>
          <a:blip r:embed="rId2"/>
          <a:stretch>
            <a:fillRect/>
          </a:stretch>
        </p:blipFill>
        <p:spPr>
          <a:xfrm>
            <a:off x="422666" y="4787143"/>
            <a:ext cx="1884862" cy="289285"/>
          </a:xfrm>
          <a:prstGeom prst="rect">
            <a:avLst/>
          </a:prstGeom>
        </p:spPr>
      </p:pic>
      <p:sp>
        <p:nvSpPr>
          <p:cNvPr id="7" name="Rectangle 6"/>
          <p:cNvSpPr/>
          <p:nvPr userDrawn="1"/>
        </p:nvSpPr>
        <p:spPr>
          <a:xfrm>
            <a:off x="6238672" y="4779171"/>
            <a:ext cx="2821022" cy="282116"/>
          </a:xfrm>
          <a:prstGeom prst="rect">
            <a:avLst/>
          </a:prstGeom>
        </p:spPr>
        <p:txBody>
          <a:bodyPr wrap="square" lIns="0" tIns="0" rIns="0" bIns="0" anchor="t" anchorCtr="0">
            <a:spAutoFit/>
          </a:bodyPr>
          <a:lstStyle/>
          <a:p>
            <a:pPr algn="l"/>
            <a:r>
              <a:rPr lang="en-US" sz="6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
        <p:nvSpPr>
          <p:cNvPr id="9" name="Slide Number Placeholder 6"/>
          <p:cNvSpPr>
            <a:spLocks noGrp="1"/>
          </p:cNvSpPr>
          <p:nvPr>
            <p:ph type="sldNum" sz="quarter" idx="4"/>
          </p:nvPr>
        </p:nvSpPr>
        <p:spPr>
          <a:xfrm>
            <a:off x="0" y="4779170"/>
            <a:ext cx="365760" cy="364330"/>
          </a:xfrm>
          <a:prstGeom prst="rect">
            <a:avLst/>
          </a:prstGeom>
          <a:solidFill>
            <a:schemeClr val="bg2"/>
          </a:solidFill>
          <a:ln>
            <a:noFill/>
          </a:ln>
        </p:spPr>
        <p:txBody>
          <a:bodyPr anchor="ctr"/>
          <a:lstStyle>
            <a:lvl1pPr algn="ctr">
              <a:defRPr sz="1000" b="1">
                <a:solidFill>
                  <a:schemeClr val="bg1"/>
                </a:solidFill>
              </a:defRPr>
            </a:lvl1pPr>
          </a:lstStyle>
          <a:p>
            <a:fld id="{B28838BE-5EAD-434C-B290-9193BA76332A}" type="slidenum">
              <a:rPr lang="en-US" smtClean="0"/>
              <a:pPr/>
              <a:t>‹#›</a:t>
            </a:fld>
            <a:endParaRPr lang="en-US" dirty="0"/>
          </a:p>
        </p:txBody>
      </p:sp>
    </p:spTree>
    <p:extLst>
      <p:ext uri="{BB962C8B-B14F-4D97-AF65-F5344CB8AC3E}">
        <p14:creationId xmlns:p14="http://schemas.microsoft.com/office/powerpoint/2010/main" val="808194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188967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18 Title + Content + Imag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480" y="-995506"/>
            <a:ext cx="9170126" cy="6113416"/>
          </a:xfrm>
          <a:prstGeom prst="rect">
            <a:avLst/>
          </a:prstGeom>
        </p:spPr>
      </p:pic>
      <p:sp>
        <p:nvSpPr>
          <p:cNvPr id="2" name="Title 1"/>
          <p:cNvSpPr>
            <a:spLocks noGrp="1"/>
          </p:cNvSpPr>
          <p:nvPr>
            <p:ph type="title" hasCustomPrompt="1"/>
          </p:nvPr>
        </p:nvSpPr>
        <p:spPr>
          <a:xfrm>
            <a:off x="-8318" y="1145903"/>
            <a:ext cx="9152318" cy="1085394"/>
          </a:xfrm>
        </p:spPr>
        <p:txBody>
          <a:bodyPr lIns="274320" tIns="274320" rIns="274320" bIns="274320">
            <a:noAutofit/>
          </a:bodyPr>
          <a:lstStyle>
            <a:lvl1pPr algn="ctr">
              <a:lnSpc>
                <a:spcPct val="80000"/>
              </a:lnSpc>
              <a:defRPr sz="5500" cap="all" baseline="0">
                <a:solidFill>
                  <a:schemeClr val="bg1"/>
                </a:solidFill>
                <a:latin typeface="+mn-lt"/>
              </a:defRPr>
            </a:lvl1pPr>
          </a:lstStyle>
          <a:p>
            <a:r>
              <a:rPr lang="en-US" dirty="0"/>
              <a:t>Title</a:t>
            </a:r>
          </a:p>
        </p:txBody>
      </p:sp>
      <p:sp>
        <p:nvSpPr>
          <p:cNvPr id="6" name="Content Placeholder 2"/>
          <p:cNvSpPr>
            <a:spLocks noGrp="1"/>
          </p:cNvSpPr>
          <p:nvPr>
            <p:ph idx="1" hasCustomPrompt="1"/>
          </p:nvPr>
        </p:nvSpPr>
        <p:spPr>
          <a:xfrm>
            <a:off x="-8319" y="2529501"/>
            <a:ext cx="9152318" cy="1525000"/>
          </a:xfrm>
        </p:spPr>
        <p:txBody>
          <a:bodyPr lIns="274320" tIns="91440" rIns="274320" bIns="91440" anchor="ctr" anchorCtr="0">
            <a:noAutofit/>
          </a:bodyPr>
          <a:lstStyle>
            <a:lvl1pPr marL="0" marR="0" indent="0" algn="ctr" defTabSz="457200" rtl="0" eaLnBrk="1" fontAlgn="auto" latinLnBrk="0" hangingPunct="1">
              <a:lnSpc>
                <a:spcPct val="100000"/>
              </a:lnSpc>
              <a:spcBef>
                <a:spcPts val="0"/>
              </a:spcBef>
              <a:spcAft>
                <a:spcPts val="0"/>
              </a:spcAft>
              <a:buClrTx/>
              <a:buSzTx/>
              <a:buFont typeface="Arial"/>
              <a:buNone/>
              <a:tabLst/>
              <a:defRPr lang="en-US" sz="1800" b="0" i="0" u="none" strike="noStrike" baseline="0" smtClean="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Paragraph text goes here.</a:t>
            </a:r>
          </a:p>
        </p:txBody>
      </p:sp>
      <p:pic>
        <p:nvPicPr>
          <p:cNvPr id="11" name="Picture 10" descr="PRIMARYBLUE-Diagon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4076" y="4780376"/>
            <a:ext cx="3389924" cy="363124"/>
          </a:xfrm>
          <a:prstGeom prst="rect">
            <a:avLst/>
          </a:prstGeom>
        </p:spPr>
      </p:pic>
      <p:sp>
        <p:nvSpPr>
          <p:cNvPr id="7" name="Rectangle 6"/>
          <p:cNvSpPr/>
          <p:nvPr userDrawn="1"/>
        </p:nvSpPr>
        <p:spPr>
          <a:xfrm>
            <a:off x="-4160" y="4054500"/>
            <a:ext cx="9152320" cy="11300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descr="yellow decorative bar" title="yellow decorative bar"/>
          <p:cNvSpPr/>
          <p:nvPr userDrawn="1"/>
        </p:nvSpPr>
        <p:spPr>
          <a:xfrm>
            <a:off x="3317358" y="786236"/>
            <a:ext cx="2436718" cy="11580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D15776E-B6EE-6342-932B-A6B782CE17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42032" y="4378341"/>
            <a:ext cx="4053479" cy="482321"/>
          </a:xfrm>
          <a:prstGeom prst="rect">
            <a:avLst/>
          </a:prstGeom>
        </p:spPr>
      </p:pic>
    </p:spTree>
    <p:extLst>
      <p:ext uri="{BB962C8B-B14F-4D97-AF65-F5344CB8AC3E}">
        <p14:creationId xmlns:p14="http://schemas.microsoft.com/office/powerpoint/2010/main" val="3044880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 Bulleted Content (No Subtitle) (SG 2017)">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21367" y="401997"/>
            <a:ext cx="8279035" cy="551101"/>
          </a:xfrm>
          <a:prstGeom prst="rect">
            <a:avLst/>
          </a:prstGeom>
        </p:spPr>
        <p:txBody>
          <a:bodyPr lIns="0" tIns="0" rIns="0" bIns="0" anchor="t" anchorCtr="0">
            <a:normAutofit/>
          </a:bodyPr>
          <a:lstStyle>
            <a:lvl1pPr>
              <a:lnSpc>
                <a:spcPct val="80000"/>
              </a:lnSpc>
              <a:defRPr sz="3600">
                <a:solidFill>
                  <a:schemeClr val="bg2"/>
                </a:solidFill>
              </a:defRPr>
            </a:lvl1pPr>
          </a:lstStyle>
          <a:p>
            <a:r>
              <a:rPr lang="en-US" dirty="0"/>
              <a:t>CLICK TO EDIT MASTER TITLE STYLE</a:t>
            </a:r>
          </a:p>
        </p:txBody>
      </p:sp>
      <p:pic>
        <p:nvPicPr>
          <p:cNvPr id="8" name="Picture 7"/>
          <p:cNvPicPr>
            <a:picLocks noChangeAspect="1"/>
          </p:cNvPicPr>
          <p:nvPr userDrawn="1"/>
        </p:nvPicPr>
        <p:blipFill>
          <a:blip r:embed="rId2"/>
          <a:stretch>
            <a:fillRect/>
          </a:stretch>
        </p:blipFill>
        <p:spPr>
          <a:xfrm>
            <a:off x="422666" y="4787143"/>
            <a:ext cx="1884862" cy="289285"/>
          </a:xfrm>
          <a:prstGeom prst="rect">
            <a:avLst/>
          </a:prstGeom>
        </p:spPr>
      </p:pic>
      <p:sp>
        <p:nvSpPr>
          <p:cNvPr id="7" name="Rectangle 6"/>
          <p:cNvSpPr/>
          <p:nvPr userDrawn="1"/>
        </p:nvSpPr>
        <p:spPr>
          <a:xfrm>
            <a:off x="6238672" y="4779171"/>
            <a:ext cx="2821022" cy="282116"/>
          </a:xfrm>
          <a:prstGeom prst="rect">
            <a:avLst/>
          </a:prstGeom>
        </p:spPr>
        <p:txBody>
          <a:bodyPr wrap="square" lIns="0" tIns="0" rIns="0" bIns="0" anchor="t" anchorCtr="0">
            <a:spAutoFit/>
          </a:bodyPr>
          <a:lstStyle/>
          <a:p>
            <a:pPr algn="l"/>
            <a:r>
              <a:rPr lang="en-US" sz="6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
        <p:nvSpPr>
          <p:cNvPr id="9" name="Slide Number Placeholder 6"/>
          <p:cNvSpPr>
            <a:spLocks noGrp="1"/>
          </p:cNvSpPr>
          <p:nvPr>
            <p:ph type="sldNum" sz="quarter" idx="4"/>
          </p:nvPr>
        </p:nvSpPr>
        <p:spPr>
          <a:xfrm>
            <a:off x="0" y="4779170"/>
            <a:ext cx="365760" cy="364330"/>
          </a:xfrm>
          <a:prstGeom prst="rect">
            <a:avLst/>
          </a:prstGeom>
          <a:solidFill>
            <a:schemeClr val="bg2"/>
          </a:solidFill>
          <a:ln>
            <a:noFill/>
          </a:ln>
        </p:spPr>
        <p:txBody>
          <a:bodyPr anchor="ctr"/>
          <a:lstStyle>
            <a:lvl1pPr algn="ctr">
              <a:defRPr sz="1000" b="1">
                <a:solidFill>
                  <a:schemeClr val="bg1"/>
                </a:solidFill>
              </a:defRPr>
            </a:lvl1pPr>
          </a:lstStyle>
          <a:p>
            <a:fld id="{B28838BE-5EAD-434C-B290-9193BA76332A}" type="slidenum">
              <a:rPr lang="en-US" smtClean="0"/>
              <a:pPr/>
              <a:t>‹#›</a:t>
            </a:fld>
            <a:endParaRPr lang="en-US" dirty="0"/>
          </a:p>
        </p:txBody>
      </p:sp>
      <p:sp>
        <p:nvSpPr>
          <p:cNvPr id="12" name="Content Placeholder 2"/>
          <p:cNvSpPr>
            <a:spLocks noGrp="1"/>
          </p:cNvSpPr>
          <p:nvPr>
            <p:ph idx="1" hasCustomPrompt="1"/>
          </p:nvPr>
        </p:nvSpPr>
        <p:spPr>
          <a:xfrm>
            <a:off x="421367" y="1391927"/>
            <a:ext cx="8279035" cy="3059430"/>
          </a:xfrm>
          <a:prstGeom prst="rect">
            <a:avLst/>
          </a:prstGeom>
        </p:spPr>
        <p:txBody>
          <a:bodyPr lIns="0" tIns="0" rIns="0" bIns="0">
            <a:noAutofit/>
          </a:bodyPr>
          <a:lstStyle>
            <a:lvl1pPr marL="285750" marR="0" indent="-285750" algn="l" defTabSz="4572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lang="en-US" sz="1800" b="0" i="0" u="none" strike="noStrike"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lvl="0"/>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a:t>
            </a:r>
            <a:r>
              <a:rPr lang="en-US" dirty="0" err="1"/>
              <a:t>tadenduciis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marL="285750" marR="0" lvl="0" indent="-285750" algn="l" defTabSz="4572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endParaRPr lang="en-US" dirty="0"/>
          </a:p>
          <a:p>
            <a:pPr lvl="0"/>
            <a:r>
              <a:rPr lang="en-US" dirty="0"/>
              <a:t> </a:t>
            </a:r>
            <a:r>
              <a:rPr lang="en-US" dirty="0" err="1"/>
              <a:t>Romperbitua</a:t>
            </a:r>
            <a:r>
              <a:rPr lang="en-US" dirty="0"/>
              <a:t> </a:t>
            </a:r>
            <a:r>
              <a:rPr lang="en-US" dirty="0" err="1"/>
              <a:t>pernia</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a:t>
            </a:r>
          </a:p>
        </p:txBody>
      </p:sp>
    </p:spTree>
    <p:extLst>
      <p:ext uri="{BB962C8B-B14F-4D97-AF65-F5344CB8AC3E}">
        <p14:creationId xmlns:p14="http://schemas.microsoft.com/office/powerpoint/2010/main" val="889410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ection Break (SG 2017)">
    <p:spTree>
      <p:nvGrpSpPr>
        <p:cNvPr id="1" name=""/>
        <p:cNvGrpSpPr/>
        <p:nvPr/>
      </p:nvGrpSpPr>
      <p:grpSpPr>
        <a:xfrm>
          <a:off x="0" y="0"/>
          <a:ext cx="0" cy="0"/>
          <a:chOff x="0" y="0"/>
          <a:chExt cx="0" cy="0"/>
        </a:xfrm>
      </p:grpSpPr>
      <p:sp>
        <p:nvSpPr>
          <p:cNvPr id="6" name="Rectangle 5"/>
          <p:cNvSpPr/>
          <p:nvPr userDrawn="1"/>
        </p:nvSpPr>
        <p:spPr>
          <a:xfrm>
            <a:off x="421088" y="1098018"/>
            <a:ext cx="1000837" cy="9042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Text Placeholder 6"/>
          <p:cNvSpPr>
            <a:spLocks noGrp="1"/>
          </p:cNvSpPr>
          <p:nvPr>
            <p:ph type="body" sz="quarter" idx="12" hasCustomPrompt="1"/>
          </p:nvPr>
        </p:nvSpPr>
        <p:spPr>
          <a:xfrm>
            <a:off x="429260" y="179710"/>
            <a:ext cx="992666" cy="918919"/>
          </a:xfrm>
          <a:prstGeom prst="rect">
            <a:avLst/>
          </a:prstGeom>
        </p:spPr>
        <p:txBody>
          <a:bodyPr>
            <a:noAutofit/>
          </a:bodyPr>
          <a:lstStyle>
            <a:lvl1pPr marL="0" indent="0" algn="ctr">
              <a:buNone/>
              <a:defRPr sz="5500" b="1">
                <a:solidFill>
                  <a:srgbClr val="69C5F4"/>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5" name="Title 1"/>
          <p:cNvSpPr>
            <a:spLocks noGrp="1"/>
          </p:cNvSpPr>
          <p:nvPr>
            <p:ph type="ctrTitle" hasCustomPrompt="1"/>
          </p:nvPr>
        </p:nvSpPr>
        <p:spPr>
          <a:xfrm>
            <a:off x="421635" y="1393649"/>
            <a:ext cx="7975092" cy="2226775"/>
          </a:xfrm>
          <a:prstGeom prst="rect">
            <a:avLst/>
          </a:prstGeom>
        </p:spPr>
        <p:txBody>
          <a:bodyPr lIns="0" tIns="0" rIns="0" bIns="0">
            <a:normAutofit/>
          </a:bodyPr>
          <a:lstStyle>
            <a:lvl1pPr>
              <a:lnSpc>
                <a:spcPts val="5500"/>
              </a:lnSpc>
              <a:spcAft>
                <a:spcPts val="1200"/>
              </a:spcAft>
              <a:defRPr sz="4000">
                <a:solidFill>
                  <a:schemeClr val="bg2"/>
                </a:solidFill>
              </a:defRPr>
            </a:lvl1pPr>
          </a:lstStyle>
          <a:p>
            <a:r>
              <a:rPr lang="en-US" dirty="0"/>
              <a:t>CLICK TO EDIT MASTER TITLE STYLE</a:t>
            </a:r>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l="62926" t="86817" r="1" b="1"/>
          <a:stretch/>
        </p:blipFill>
        <p:spPr>
          <a:xfrm rot="5400000">
            <a:off x="-1549068" y="1939592"/>
            <a:ext cx="3389923" cy="310840"/>
          </a:xfrm>
          <a:prstGeom prst="rect">
            <a:avLst/>
          </a:prstGeom>
        </p:spPr>
      </p:pic>
    </p:spTree>
    <p:extLst>
      <p:ext uri="{BB962C8B-B14F-4D97-AF65-F5344CB8AC3E}">
        <p14:creationId xmlns:p14="http://schemas.microsoft.com/office/powerpoint/2010/main" val="1685299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 Subtitle + Bulleted Content  (SG 2017)">
    <p:spTree>
      <p:nvGrpSpPr>
        <p:cNvPr id="1" name=""/>
        <p:cNvGrpSpPr/>
        <p:nvPr/>
      </p:nvGrpSpPr>
      <p:grpSpPr>
        <a:xfrm>
          <a:off x="0" y="0"/>
          <a:ext cx="0" cy="0"/>
          <a:chOff x="0" y="0"/>
          <a:chExt cx="0" cy="0"/>
        </a:xfrm>
      </p:grpSpPr>
      <p:sp>
        <p:nvSpPr>
          <p:cNvPr id="9" name="Text Placeholder 3"/>
          <p:cNvSpPr>
            <a:spLocks noGrp="1"/>
          </p:cNvSpPr>
          <p:nvPr>
            <p:ph type="body" sz="quarter" idx="14" hasCustomPrompt="1"/>
          </p:nvPr>
        </p:nvSpPr>
        <p:spPr>
          <a:xfrm>
            <a:off x="419608" y="979417"/>
            <a:ext cx="8279333" cy="408796"/>
          </a:xfrm>
          <a:prstGeom prst="rect">
            <a:avLst/>
          </a:prstGeom>
        </p:spPr>
        <p:txBody>
          <a:bodyPr lIns="0" tIns="0" rIns="0" bIns="0" anchor="t" anchorCtr="0">
            <a:noAutofit/>
          </a:bodyPr>
          <a:lstStyle>
            <a:lvl1pPr marL="0" indent="0">
              <a:buNone/>
              <a:defRPr sz="2000" b="1" cap="all">
                <a:solidFill>
                  <a:schemeClr val="accent1"/>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a:t>
            </a:r>
          </a:p>
        </p:txBody>
      </p:sp>
      <p:sp>
        <p:nvSpPr>
          <p:cNvPr id="15" name="Title 1"/>
          <p:cNvSpPr>
            <a:spLocks noGrp="1"/>
          </p:cNvSpPr>
          <p:nvPr>
            <p:ph type="title" hasCustomPrompt="1"/>
          </p:nvPr>
        </p:nvSpPr>
        <p:spPr>
          <a:xfrm>
            <a:off x="421367" y="401997"/>
            <a:ext cx="8279035" cy="551101"/>
          </a:xfrm>
          <a:prstGeom prst="rect">
            <a:avLst/>
          </a:prstGeom>
        </p:spPr>
        <p:txBody>
          <a:bodyPr lIns="0" tIns="0" rIns="0" bIns="0" anchor="t" anchorCtr="0">
            <a:normAutofit/>
          </a:bodyPr>
          <a:lstStyle>
            <a:lvl1pPr>
              <a:lnSpc>
                <a:spcPct val="80000"/>
              </a:lnSpc>
              <a:defRPr sz="3600">
                <a:solidFill>
                  <a:schemeClr val="bg2"/>
                </a:solidFill>
              </a:defRPr>
            </a:lvl1pPr>
          </a:lstStyle>
          <a:p>
            <a:r>
              <a:rPr lang="en-US" dirty="0"/>
              <a:t>CLICK TO EDIT MASTER TITLE STYLE</a:t>
            </a:r>
          </a:p>
        </p:txBody>
      </p:sp>
      <p:pic>
        <p:nvPicPr>
          <p:cNvPr id="12" name="Picture 11"/>
          <p:cNvPicPr>
            <a:picLocks noChangeAspect="1"/>
          </p:cNvPicPr>
          <p:nvPr userDrawn="1"/>
        </p:nvPicPr>
        <p:blipFill>
          <a:blip r:embed="rId2"/>
          <a:stretch>
            <a:fillRect/>
          </a:stretch>
        </p:blipFill>
        <p:spPr>
          <a:xfrm>
            <a:off x="422666" y="4787143"/>
            <a:ext cx="1884862" cy="289285"/>
          </a:xfrm>
          <a:prstGeom prst="rect">
            <a:avLst/>
          </a:prstGeom>
        </p:spPr>
      </p:pic>
      <p:sp>
        <p:nvSpPr>
          <p:cNvPr id="8" name="Content Placeholder 2"/>
          <p:cNvSpPr>
            <a:spLocks noGrp="1"/>
          </p:cNvSpPr>
          <p:nvPr>
            <p:ph idx="1" hasCustomPrompt="1"/>
          </p:nvPr>
        </p:nvSpPr>
        <p:spPr>
          <a:xfrm>
            <a:off x="421367" y="1391927"/>
            <a:ext cx="8279035" cy="3059430"/>
          </a:xfrm>
          <a:prstGeom prst="rect">
            <a:avLst/>
          </a:prstGeom>
        </p:spPr>
        <p:txBody>
          <a:bodyPr lIns="0" tIns="0" rIns="0" bIns="0">
            <a:noAutofit/>
          </a:bodyPr>
          <a:lstStyle>
            <a:lvl1pPr marL="285750" marR="0" indent="-285750" algn="l" defTabSz="4572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lang="en-US" sz="1800" b="0" i="0" u="none" strike="noStrike"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lvl="0"/>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a:t>
            </a:r>
            <a:r>
              <a:rPr lang="en-US" dirty="0" err="1"/>
              <a:t>tadenduciis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marL="285750" marR="0" lvl="0" indent="-285750" algn="l" defTabSz="4572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endParaRPr lang="en-US" dirty="0"/>
          </a:p>
          <a:p>
            <a:pPr lvl="0"/>
            <a:r>
              <a:rPr lang="en-US" dirty="0"/>
              <a:t> </a:t>
            </a:r>
            <a:r>
              <a:rPr lang="en-US" dirty="0" err="1"/>
              <a:t>Romperbitua</a:t>
            </a:r>
            <a:r>
              <a:rPr lang="en-US" dirty="0"/>
              <a:t> </a:t>
            </a:r>
            <a:r>
              <a:rPr lang="en-US" dirty="0" err="1"/>
              <a:t>pernia</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a:t>
            </a:r>
          </a:p>
        </p:txBody>
      </p:sp>
      <p:sp>
        <p:nvSpPr>
          <p:cNvPr id="13" name="Rectangle 12"/>
          <p:cNvSpPr/>
          <p:nvPr userDrawn="1"/>
        </p:nvSpPr>
        <p:spPr>
          <a:xfrm>
            <a:off x="6238672" y="4779171"/>
            <a:ext cx="2821022" cy="282116"/>
          </a:xfrm>
          <a:prstGeom prst="rect">
            <a:avLst/>
          </a:prstGeom>
        </p:spPr>
        <p:txBody>
          <a:bodyPr wrap="square" lIns="0" tIns="0" rIns="0" bIns="0" anchor="t" anchorCtr="0">
            <a:spAutoFit/>
          </a:bodyPr>
          <a:lstStyle/>
          <a:p>
            <a:pPr algn="l"/>
            <a:r>
              <a:rPr lang="en-US" sz="6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
        <p:nvSpPr>
          <p:cNvPr id="14" name="Slide Number Placeholder 6"/>
          <p:cNvSpPr>
            <a:spLocks noGrp="1"/>
          </p:cNvSpPr>
          <p:nvPr>
            <p:ph type="sldNum" sz="quarter" idx="4"/>
          </p:nvPr>
        </p:nvSpPr>
        <p:spPr>
          <a:xfrm>
            <a:off x="0" y="4779170"/>
            <a:ext cx="365760" cy="364330"/>
          </a:xfrm>
          <a:prstGeom prst="rect">
            <a:avLst/>
          </a:prstGeom>
          <a:solidFill>
            <a:schemeClr val="bg2"/>
          </a:solidFill>
          <a:ln>
            <a:noFill/>
          </a:ln>
        </p:spPr>
        <p:txBody>
          <a:bodyPr anchor="ctr"/>
          <a:lstStyle>
            <a:lvl1pPr algn="ctr">
              <a:defRPr sz="1000" b="1">
                <a:solidFill>
                  <a:schemeClr val="bg1"/>
                </a:solidFill>
              </a:defRPr>
            </a:lvl1pPr>
          </a:lstStyle>
          <a:p>
            <a:fld id="{B28838BE-5EAD-434C-B290-9193BA76332A}" type="slidenum">
              <a:rPr lang="en-US" smtClean="0"/>
              <a:pPr/>
              <a:t>‹#›</a:t>
            </a:fld>
            <a:endParaRPr lang="en-US" dirty="0"/>
          </a:p>
        </p:txBody>
      </p:sp>
    </p:spTree>
    <p:extLst>
      <p:ext uri="{BB962C8B-B14F-4D97-AF65-F5344CB8AC3E}">
        <p14:creationId xmlns:p14="http://schemas.microsoft.com/office/powerpoint/2010/main" val="36783108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18  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76879"/>
            <a:ext cx="9152318" cy="6101546"/>
          </a:xfrm>
          <a:prstGeom prst="rect">
            <a:avLst/>
          </a:prstGeom>
        </p:spPr>
      </p:pic>
      <p:sp>
        <p:nvSpPr>
          <p:cNvPr id="6" name="Title 1"/>
          <p:cNvSpPr>
            <a:spLocks noGrp="1"/>
          </p:cNvSpPr>
          <p:nvPr>
            <p:ph type="title" hasCustomPrompt="1"/>
          </p:nvPr>
        </p:nvSpPr>
        <p:spPr>
          <a:xfrm>
            <a:off x="-8318" y="1531203"/>
            <a:ext cx="9152318" cy="842334"/>
          </a:xfrm>
        </p:spPr>
        <p:txBody>
          <a:bodyPr lIns="274320" tIns="274320" rIns="274320" bIns="274320" anchor="t">
            <a:noAutofit/>
          </a:bodyPr>
          <a:lstStyle>
            <a:lvl1pPr algn="ctr">
              <a:lnSpc>
                <a:spcPct val="80000"/>
              </a:lnSpc>
              <a:defRPr sz="5500" cap="all" baseline="0">
                <a:solidFill>
                  <a:schemeClr val="bg1"/>
                </a:solidFill>
                <a:latin typeface="+mn-lt"/>
              </a:defRPr>
            </a:lvl1pPr>
          </a:lstStyle>
          <a:p>
            <a:r>
              <a:rPr lang="en-US" dirty="0"/>
              <a:t>Cover Title</a:t>
            </a:r>
          </a:p>
        </p:txBody>
      </p:sp>
      <p:sp>
        <p:nvSpPr>
          <p:cNvPr id="7" name="Content Placeholder 2"/>
          <p:cNvSpPr>
            <a:spLocks noGrp="1"/>
          </p:cNvSpPr>
          <p:nvPr>
            <p:ph idx="1" hasCustomPrompt="1"/>
          </p:nvPr>
        </p:nvSpPr>
        <p:spPr>
          <a:xfrm>
            <a:off x="-8319" y="2373537"/>
            <a:ext cx="9152318" cy="641962"/>
          </a:xfrm>
        </p:spPr>
        <p:txBody>
          <a:bodyPr lIns="274320" tIns="91440" rIns="274320" bIns="91440" anchor="t" anchorCtr="0">
            <a:noAutofit/>
          </a:bodyPr>
          <a:lstStyle>
            <a:lvl1pPr marL="0" marR="0" indent="0" algn="ctr" defTabSz="457200" rtl="0" eaLnBrk="1" fontAlgn="auto" latinLnBrk="0" hangingPunct="1">
              <a:lnSpc>
                <a:spcPct val="100000"/>
              </a:lnSpc>
              <a:spcBef>
                <a:spcPts val="0"/>
              </a:spcBef>
              <a:spcAft>
                <a:spcPts val="0"/>
              </a:spcAft>
              <a:buClrTx/>
              <a:buSzTx/>
              <a:buFont typeface="Arial"/>
              <a:buNone/>
              <a:tabLst/>
              <a:defRPr lang="en-US" sz="1800" b="0" i="0" u="none" strike="noStrike" baseline="0" smtClean="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Cover Subtitle</a:t>
            </a:r>
          </a:p>
        </p:txBody>
      </p:sp>
      <p:pic>
        <p:nvPicPr>
          <p:cNvPr id="8" name="Picture 7">
            <a:extLst>
              <a:ext uri="{FF2B5EF4-FFF2-40B4-BE49-F238E27FC236}">
                <a16:creationId xmlns:a16="http://schemas.microsoft.com/office/drawing/2014/main" id="{2B440053-EF34-0143-AC11-F91971B028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54631" y="4379015"/>
            <a:ext cx="4155741" cy="494489"/>
          </a:xfrm>
          <a:prstGeom prst="rect">
            <a:avLst/>
          </a:prstGeom>
        </p:spPr>
      </p:pic>
    </p:spTree>
    <p:extLst>
      <p:ext uri="{BB962C8B-B14F-4D97-AF65-F5344CB8AC3E}">
        <p14:creationId xmlns:p14="http://schemas.microsoft.com/office/powerpoint/2010/main" val="1818280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18 _Agenda Slide">
    <p:spTree>
      <p:nvGrpSpPr>
        <p:cNvPr id="1" name=""/>
        <p:cNvGrpSpPr/>
        <p:nvPr/>
      </p:nvGrpSpPr>
      <p:grpSpPr>
        <a:xfrm>
          <a:off x="0" y="0"/>
          <a:ext cx="0" cy="0"/>
          <a:chOff x="0" y="0"/>
          <a:chExt cx="0" cy="0"/>
        </a:xfrm>
      </p:grpSpPr>
      <p:sp>
        <p:nvSpPr>
          <p:cNvPr id="10" name="Text Placeholder 2"/>
          <p:cNvSpPr>
            <a:spLocks noGrp="1"/>
          </p:cNvSpPr>
          <p:nvPr>
            <p:ph type="body" sz="quarter" idx="13" hasCustomPrompt="1"/>
          </p:nvPr>
        </p:nvSpPr>
        <p:spPr>
          <a:xfrm>
            <a:off x="370390" y="1203767"/>
            <a:ext cx="8339923" cy="3048924"/>
          </a:xfrm>
        </p:spPr>
        <p:txBody>
          <a:bodyPr numCol="2">
            <a:normAutofit/>
          </a:bodyPr>
          <a:lstStyle>
            <a:lvl1pPr marL="514350" indent="-514350">
              <a:buClr>
                <a:schemeClr val="accent1"/>
              </a:buClr>
              <a:buFont typeface="+mj-lt"/>
              <a:buAutoNum type="arabicPeriod"/>
              <a:defRPr sz="2800">
                <a:solidFill>
                  <a:schemeClr val="tx2"/>
                </a:solidFill>
              </a:defRPr>
            </a:lvl1pPr>
          </a:lstStyle>
          <a:p>
            <a:pPr>
              <a:buClr>
                <a:schemeClr val="accent2"/>
              </a:buClr>
            </a:pPr>
            <a:r>
              <a:rPr lang="en-US" sz="2800" dirty="0"/>
              <a:t>Overview</a:t>
            </a:r>
          </a:p>
          <a:p>
            <a:pPr>
              <a:buClr>
                <a:schemeClr val="accent2"/>
              </a:buClr>
            </a:pPr>
            <a:r>
              <a:rPr lang="en-US" sz="2800" dirty="0"/>
              <a:t>Text</a:t>
            </a:r>
          </a:p>
          <a:p>
            <a:pPr>
              <a:buClr>
                <a:schemeClr val="accent2"/>
              </a:buClr>
            </a:pPr>
            <a:r>
              <a:rPr lang="en-US" sz="2800" dirty="0"/>
              <a:t>Text</a:t>
            </a:r>
          </a:p>
          <a:p>
            <a:pPr>
              <a:buClr>
                <a:schemeClr val="accent2"/>
              </a:buClr>
            </a:pPr>
            <a:r>
              <a:rPr lang="en-US" sz="2800" dirty="0"/>
              <a:t>Text</a:t>
            </a:r>
          </a:p>
          <a:p>
            <a:pPr>
              <a:buClr>
                <a:schemeClr val="accent2"/>
              </a:buClr>
            </a:pPr>
            <a:r>
              <a:rPr lang="en-US" sz="2800" dirty="0"/>
              <a:t>Text</a:t>
            </a:r>
          </a:p>
          <a:p>
            <a:pPr>
              <a:buClr>
                <a:schemeClr val="accent2"/>
              </a:buClr>
            </a:pPr>
            <a:r>
              <a:rPr lang="en-US" sz="2800" dirty="0"/>
              <a:t>Text</a:t>
            </a:r>
          </a:p>
          <a:p>
            <a:pPr>
              <a:buClr>
                <a:schemeClr val="accent2"/>
              </a:buClr>
            </a:pPr>
            <a:endParaRPr lang="en-US" sz="2800" dirty="0"/>
          </a:p>
          <a:p>
            <a:pPr>
              <a:buClr>
                <a:schemeClr val="accent2"/>
              </a:buClr>
            </a:pPr>
            <a:r>
              <a:rPr lang="en-US" sz="2800" dirty="0"/>
              <a:t>Text</a:t>
            </a:r>
          </a:p>
          <a:p>
            <a:pPr>
              <a:buClr>
                <a:schemeClr val="accent2"/>
              </a:buClr>
            </a:pPr>
            <a:r>
              <a:rPr lang="en-US" sz="2800" dirty="0"/>
              <a:t>Text</a:t>
            </a:r>
          </a:p>
          <a:p>
            <a:pPr>
              <a:buClr>
                <a:schemeClr val="accent2"/>
              </a:buClr>
            </a:pPr>
            <a:r>
              <a:rPr lang="en-US" sz="2800" dirty="0"/>
              <a:t>Text</a:t>
            </a:r>
          </a:p>
          <a:p>
            <a:pPr>
              <a:buClr>
                <a:schemeClr val="accent2"/>
              </a:buClr>
            </a:pPr>
            <a:r>
              <a:rPr lang="en-US" sz="2800" dirty="0"/>
              <a:t>Text</a:t>
            </a:r>
          </a:p>
          <a:p>
            <a:pPr>
              <a:buClr>
                <a:schemeClr val="accent2"/>
              </a:buClr>
            </a:pPr>
            <a:r>
              <a:rPr lang="en-US" sz="2800" dirty="0"/>
              <a:t>Text</a:t>
            </a:r>
          </a:p>
          <a:p>
            <a:pPr>
              <a:buClr>
                <a:schemeClr val="accent2"/>
              </a:buClr>
            </a:pPr>
            <a:r>
              <a:rPr lang="en-US" sz="2800" dirty="0"/>
              <a:t>Text</a:t>
            </a:r>
          </a:p>
          <a:p>
            <a:pPr>
              <a:buClr>
                <a:schemeClr val="accent2"/>
              </a:buClr>
            </a:pPr>
            <a:endParaRPr lang="en-US" sz="2800" dirty="0"/>
          </a:p>
        </p:txBody>
      </p:sp>
      <p:sp>
        <p:nvSpPr>
          <p:cNvPr id="11" name="Title 1"/>
          <p:cNvSpPr>
            <a:spLocks noGrp="1"/>
          </p:cNvSpPr>
          <p:nvPr>
            <p:ph type="title" hasCustomPrompt="1"/>
          </p:nvPr>
        </p:nvSpPr>
        <p:spPr>
          <a:xfrm>
            <a:off x="370390" y="219919"/>
            <a:ext cx="8339924" cy="983848"/>
          </a:xfrm>
        </p:spPr>
        <p:txBody>
          <a:bodyPr anchor="t">
            <a:normAutofit/>
          </a:bodyPr>
          <a:lstStyle>
            <a:lvl1pPr>
              <a:lnSpc>
                <a:spcPct val="80000"/>
              </a:lnSpc>
              <a:defRPr sz="3600" cap="none">
                <a:solidFill>
                  <a:schemeClr val="tx1"/>
                </a:solidFill>
                <a:latin typeface="+mn-lt"/>
              </a:defRPr>
            </a:lvl1pPr>
          </a:lstStyle>
          <a:p>
            <a:r>
              <a:rPr lang="en-US" dirty="0"/>
              <a:t>Agenda</a:t>
            </a:r>
          </a:p>
        </p:txBody>
      </p:sp>
      <p:sp>
        <p:nvSpPr>
          <p:cNvPr id="12" name="Rectangle 11"/>
          <p:cNvSpPr/>
          <p:nvPr userDrawn="1"/>
        </p:nvSpPr>
        <p:spPr>
          <a:xfrm>
            <a:off x="290744" y="4787529"/>
            <a:ext cx="3376245" cy="215444"/>
          </a:xfrm>
          <a:prstGeom prst="rect">
            <a:avLst/>
          </a:prstGeom>
        </p:spPr>
        <p:txBody>
          <a:bodyPr wrap="none">
            <a:spAutoFit/>
          </a:bodyPr>
          <a:lstStyle/>
          <a:p>
            <a:r>
              <a:rPr lang="en-US" sz="800" dirty="0">
                <a:solidFill>
                  <a:schemeClr val="bg2"/>
                </a:solidFill>
              </a:rPr>
              <a:t>©2018 Huron Consulting Group Inc. and affiliates. All rights reserved.</a:t>
            </a:r>
            <a:endParaRPr lang="en-US" dirty="0">
              <a:solidFill>
                <a:schemeClr val="bg2"/>
              </a:solidFill>
            </a:endParaRPr>
          </a:p>
        </p:txBody>
      </p:sp>
      <p:pic>
        <p:nvPicPr>
          <p:cNvPr id="4" name="Picture 3">
            <a:extLst>
              <a:ext uri="{FF2B5EF4-FFF2-40B4-BE49-F238E27FC236}">
                <a16:creationId xmlns:a16="http://schemas.microsoft.com/office/drawing/2014/main" id="{EF5057E1-55CA-DD41-A0EE-3DEBB8040F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25877" y="4702262"/>
            <a:ext cx="3243796" cy="385977"/>
          </a:xfrm>
          <a:prstGeom prst="rect">
            <a:avLst/>
          </a:prstGeom>
        </p:spPr>
      </p:pic>
    </p:spTree>
    <p:extLst>
      <p:ext uri="{BB962C8B-B14F-4D97-AF65-F5344CB8AC3E}">
        <p14:creationId xmlns:p14="http://schemas.microsoft.com/office/powerpoint/2010/main" val="39941919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18 Title + Content + Imag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480" y="-995506"/>
            <a:ext cx="9170126" cy="6113416"/>
          </a:xfrm>
          <a:prstGeom prst="rect">
            <a:avLst/>
          </a:prstGeom>
        </p:spPr>
      </p:pic>
      <p:sp>
        <p:nvSpPr>
          <p:cNvPr id="2" name="Title 1"/>
          <p:cNvSpPr>
            <a:spLocks noGrp="1"/>
          </p:cNvSpPr>
          <p:nvPr>
            <p:ph type="title" hasCustomPrompt="1"/>
          </p:nvPr>
        </p:nvSpPr>
        <p:spPr>
          <a:xfrm>
            <a:off x="-8318" y="1145903"/>
            <a:ext cx="9152318" cy="1085394"/>
          </a:xfrm>
        </p:spPr>
        <p:txBody>
          <a:bodyPr lIns="274320" tIns="274320" rIns="274320" bIns="274320">
            <a:noAutofit/>
          </a:bodyPr>
          <a:lstStyle>
            <a:lvl1pPr algn="ctr">
              <a:lnSpc>
                <a:spcPct val="80000"/>
              </a:lnSpc>
              <a:defRPr sz="5500" cap="all" baseline="0">
                <a:solidFill>
                  <a:schemeClr val="bg1"/>
                </a:solidFill>
                <a:latin typeface="+mn-lt"/>
              </a:defRPr>
            </a:lvl1pPr>
          </a:lstStyle>
          <a:p>
            <a:r>
              <a:rPr lang="en-US" dirty="0"/>
              <a:t>Title</a:t>
            </a:r>
          </a:p>
        </p:txBody>
      </p:sp>
      <p:sp>
        <p:nvSpPr>
          <p:cNvPr id="6" name="Content Placeholder 2"/>
          <p:cNvSpPr>
            <a:spLocks noGrp="1"/>
          </p:cNvSpPr>
          <p:nvPr>
            <p:ph idx="1" hasCustomPrompt="1"/>
          </p:nvPr>
        </p:nvSpPr>
        <p:spPr>
          <a:xfrm>
            <a:off x="-8319" y="2529501"/>
            <a:ext cx="9152318" cy="1525000"/>
          </a:xfrm>
        </p:spPr>
        <p:txBody>
          <a:bodyPr lIns="274320" tIns="91440" rIns="274320" bIns="91440" anchor="ctr" anchorCtr="0">
            <a:noAutofit/>
          </a:bodyPr>
          <a:lstStyle>
            <a:lvl1pPr marL="0" marR="0" indent="0" algn="ctr" defTabSz="457200" rtl="0" eaLnBrk="1" fontAlgn="auto" latinLnBrk="0" hangingPunct="1">
              <a:lnSpc>
                <a:spcPct val="100000"/>
              </a:lnSpc>
              <a:spcBef>
                <a:spcPts val="0"/>
              </a:spcBef>
              <a:spcAft>
                <a:spcPts val="0"/>
              </a:spcAft>
              <a:buClrTx/>
              <a:buSzTx/>
              <a:buFont typeface="Arial"/>
              <a:buNone/>
              <a:tabLst/>
              <a:defRPr lang="en-US" sz="1800" b="0" i="0" u="none" strike="noStrike" baseline="0" smtClean="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Paragraph text goes here.</a:t>
            </a:r>
          </a:p>
        </p:txBody>
      </p:sp>
      <p:pic>
        <p:nvPicPr>
          <p:cNvPr id="11" name="Picture 10" descr="PRIMARYBLUE-Diagon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4076" y="4780376"/>
            <a:ext cx="3389924" cy="363124"/>
          </a:xfrm>
          <a:prstGeom prst="rect">
            <a:avLst/>
          </a:prstGeom>
        </p:spPr>
      </p:pic>
      <p:sp>
        <p:nvSpPr>
          <p:cNvPr id="7" name="Rectangle 6"/>
          <p:cNvSpPr/>
          <p:nvPr userDrawn="1"/>
        </p:nvSpPr>
        <p:spPr>
          <a:xfrm>
            <a:off x="-4160" y="4054500"/>
            <a:ext cx="9152320" cy="11300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descr="yellow decorative bar" title="yellow decorative bar"/>
          <p:cNvSpPr/>
          <p:nvPr userDrawn="1"/>
        </p:nvSpPr>
        <p:spPr>
          <a:xfrm>
            <a:off x="3317358" y="786236"/>
            <a:ext cx="2436718" cy="11580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D15776E-B6EE-6342-932B-A6B782CE17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42032" y="4378341"/>
            <a:ext cx="4053479" cy="482321"/>
          </a:xfrm>
          <a:prstGeom prst="rect">
            <a:avLst/>
          </a:prstGeom>
        </p:spPr>
      </p:pic>
    </p:spTree>
    <p:extLst>
      <p:ext uri="{BB962C8B-B14F-4D97-AF65-F5344CB8AC3E}">
        <p14:creationId xmlns:p14="http://schemas.microsoft.com/office/powerpoint/2010/main" val="34293403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18_2 Title + Content + Image">
    <p:bg>
      <p:bgPr>
        <a:solidFill>
          <a:schemeClr val="tx1"/>
        </a:solidFill>
        <a:effectLst/>
      </p:bgPr>
    </p:bg>
    <p:spTree>
      <p:nvGrpSpPr>
        <p:cNvPr id="1" name=""/>
        <p:cNvGrpSpPr/>
        <p:nvPr/>
      </p:nvGrpSpPr>
      <p:grpSpPr>
        <a:xfrm>
          <a:off x="0" y="0"/>
          <a:ext cx="0" cy="0"/>
          <a:chOff x="0" y="0"/>
          <a:chExt cx="0" cy="0"/>
        </a:xfrm>
      </p:grpSpPr>
      <p:pic>
        <p:nvPicPr>
          <p:cNvPr id="5" name="Picture 4" descr="various images of healthcare workers" title="healthcare workers "/>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9132300" cy="4054500"/>
          </a:xfrm>
          <a:prstGeom prst="rect">
            <a:avLst/>
          </a:prstGeom>
        </p:spPr>
      </p:pic>
      <p:sp>
        <p:nvSpPr>
          <p:cNvPr id="6" name="Title 1"/>
          <p:cNvSpPr>
            <a:spLocks noGrp="1"/>
          </p:cNvSpPr>
          <p:nvPr>
            <p:ph type="title" hasCustomPrompt="1"/>
          </p:nvPr>
        </p:nvSpPr>
        <p:spPr>
          <a:xfrm>
            <a:off x="-8318" y="1145903"/>
            <a:ext cx="9152318" cy="1085394"/>
          </a:xfrm>
        </p:spPr>
        <p:txBody>
          <a:bodyPr lIns="274320" tIns="274320" rIns="274320" bIns="274320">
            <a:noAutofit/>
          </a:bodyPr>
          <a:lstStyle>
            <a:lvl1pPr algn="ctr">
              <a:lnSpc>
                <a:spcPct val="80000"/>
              </a:lnSpc>
              <a:defRPr sz="5500" cap="all" baseline="0">
                <a:solidFill>
                  <a:schemeClr val="bg1"/>
                </a:solidFill>
                <a:latin typeface="+mn-lt"/>
              </a:defRPr>
            </a:lvl1pPr>
          </a:lstStyle>
          <a:p>
            <a:r>
              <a:rPr lang="en-US" dirty="0"/>
              <a:t>Title</a:t>
            </a:r>
          </a:p>
        </p:txBody>
      </p:sp>
      <p:sp>
        <p:nvSpPr>
          <p:cNvPr id="7" name="Content Placeholder 2"/>
          <p:cNvSpPr>
            <a:spLocks noGrp="1"/>
          </p:cNvSpPr>
          <p:nvPr>
            <p:ph idx="1" hasCustomPrompt="1"/>
          </p:nvPr>
        </p:nvSpPr>
        <p:spPr>
          <a:xfrm>
            <a:off x="-8319" y="2529501"/>
            <a:ext cx="9152318" cy="1525000"/>
          </a:xfrm>
        </p:spPr>
        <p:txBody>
          <a:bodyPr lIns="274320" tIns="91440" rIns="274320" bIns="91440" anchor="ctr" anchorCtr="0">
            <a:noAutofit/>
          </a:bodyPr>
          <a:lstStyle>
            <a:lvl1pPr marL="0" marR="0" indent="0" algn="ctr" defTabSz="457200" rtl="0" eaLnBrk="1" fontAlgn="auto" latinLnBrk="0" hangingPunct="1">
              <a:lnSpc>
                <a:spcPct val="100000"/>
              </a:lnSpc>
              <a:spcBef>
                <a:spcPts val="0"/>
              </a:spcBef>
              <a:spcAft>
                <a:spcPts val="0"/>
              </a:spcAft>
              <a:buClrTx/>
              <a:buSzTx/>
              <a:buFont typeface="Arial"/>
              <a:buNone/>
              <a:tabLst/>
              <a:defRPr lang="en-US" sz="1800" b="0" i="0" u="none" strike="noStrike" baseline="0" smtClean="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Paragraph text goes here.</a:t>
            </a:r>
          </a:p>
        </p:txBody>
      </p:sp>
      <p:pic>
        <p:nvPicPr>
          <p:cNvPr id="9" name="Picture 8" descr="PRIMARYBLUE-Diagon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4076" y="4780376"/>
            <a:ext cx="3389924" cy="363124"/>
          </a:xfrm>
          <a:prstGeom prst="rect">
            <a:avLst/>
          </a:prstGeom>
        </p:spPr>
      </p:pic>
      <p:sp>
        <p:nvSpPr>
          <p:cNvPr id="11" name="Rectangle 10"/>
          <p:cNvSpPr/>
          <p:nvPr userDrawn="1"/>
        </p:nvSpPr>
        <p:spPr>
          <a:xfrm>
            <a:off x="-4160" y="4054500"/>
            <a:ext cx="9152320" cy="11300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descr="yellow bar" title="yellow bar"/>
          <p:cNvSpPr/>
          <p:nvPr userDrawn="1"/>
        </p:nvSpPr>
        <p:spPr>
          <a:xfrm>
            <a:off x="3317358" y="786236"/>
            <a:ext cx="2436718" cy="11580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E9F8CDF-D23F-2A49-9D68-7062A254560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42032" y="4378341"/>
            <a:ext cx="4053479" cy="482321"/>
          </a:xfrm>
          <a:prstGeom prst="rect">
            <a:avLst/>
          </a:prstGeom>
        </p:spPr>
      </p:pic>
    </p:spTree>
    <p:extLst>
      <p:ext uri="{BB962C8B-B14F-4D97-AF65-F5344CB8AC3E}">
        <p14:creationId xmlns:p14="http://schemas.microsoft.com/office/powerpoint/2010/main" val="15265664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18_3 Title + Content + Imag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145" r="-352"/>
          <a:stretch/>
        </p:blipFill>
        <p:spPr>
          <a:xfrm>
            <a:off x="-14803" y="-819476"/>
            <a:ext cx="9197714" cy="6003979"/>
          </a:xfrm>
          <a:prstGeom prst="rect">
            <a:avLst/>
          </a:prstGeom>
        </p:spPr>
      </p:pic>
      <p:sp>
        <p:nvSpPr>
          <p:cNvPr id="6" name="Title 1"/>
          <p:cNvSpPr>
            <a:spLocks noGrp="1"/>
          </p:cNvSpPr>
          <p:nvPr>
            <p:ph type="title" hasCustomPrompt="1"/>
          </p:nvPr>
        </p:nvSpPr>
        <p:spPr>
          <a:xfrm>
            <a:off x="-8318" y="1145903"/>
            <a:ext cx="9152318" cy="1085394"/>
          </a:xfrm>
        </p:spPr>
        <p:txBody>
          <a:bodyPr lIns="274320" tIns="274320" rIns="274320" bIns="274320">
            <a:noAutofit/>
          </a:bodyPr>
          <a:lstStyle>
            <a:lvl1pPr algn="ctr">
              <a:lnSpc>
                <a:spcPct val="80000"/>
              </a:lnSpc>
              <a:defRPr sz="5500" cap="all" baseline="0">
                <a:solidFill>
                  <a:schemeClr val="bg1"/>
                </a:solidFill>
                <a:latin typeface="+mn-lt"/>
              </a:defRPr>
            </a:lvl1pPr>
          </a:lstStyle>
          <a:p>
            <a:r>
              <a:rPr lang="en-US" dirty="0"/>
              <a:t>Title</a:t>
            </a:r>
          </a:p>
        </p:txBody>
      </p:sp>
      <p:sp>
        <p:nvSpPr>
          <p:cNvPr id="7" name="Content Placeholder 2"/>
          <p:cNvSpPr>
            <a:spLocks noGrp="1"/>
          </p:cNvSpPr>
          <p:nvPr>
            <p:ph idx="1" hasCustomPrompt="1"/>
          </p:nvPr>
        </p:nvSpPr>
        <p:spPr>
          <a:xfrm>
            <a:off x="-8319" y="2529501"/>
            <a:ext cx="9152318" cy="1525000"/>
          </a:xfrm>
        </p:spPr>
        <p:txBody>
          <a:bodyPr lIns="274320" tIns="91440" rIns="274320" bIns="91440" anchor="ctr" anchorCtr="0">
            <a:noAutofit/>
          </a:bodyPr>
          <a:lstStyle>
            <a:lvl1pPr marL="0" marR="0" indent="0" algn="ctr" defTabSz="457200" rtl="0" eaLnBrk="1" fontAlgn="auto" latinLnBrk="0" hangingPunct="1">
              <a:lnSpc>
                <a:spcPct val="100000"/>
              </a:lnSpc>
              <a:spcBef>
                <a:spcPts val="0"/>
              </a:spcBef>
              <a:spcAft>
                <a:spcPts val="0"/>
              </a:spcAft>
              <a:buClrTx/>
              <a:buSzTx/>
              <a:buFont typeface="Arial"/>
              <a:buNone/>
              <a:tabLst/>
              <a:defRPr lang="en-US" sz="1800" b="0" i="0" u="none" strike="noStrike" baseline="0" smtClean="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Paragraph text goes here.</a:t>
            </a:r>
          </a:p>
        </p:txBody>
      </p:sp>
      <p:pic>
        <p:nvPicPr>
          <p:cNvPr id="9" name="Picture 8" descr="PRIMARYBLUE-Diagon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4076" y="4780376"/>
            <a:ext cx="3389924" cy="363124"/>
          </a:xfrm>
          <a:prstGeom prst="rect">
            <a:avLst/>
          </a:prstGeom>
        </p:spPr>
      </p:pic>
      <p:sp>
        <p:nvSpPr>
          <p:cNvPr id="11" name="Rectangle 10"/>
          <p:cNvSpPr/>
          <p:nvPr userDrawn="1"/>
        </p:nvSpPr>
        <p:spPr>
          <a:xfrm>
            <a:off x="-4160" y="4054500"/>
            <a:ext cx="9152320" cy="11300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descr="decorative yellow bar" title="decorative yellow bar"/>
          <p:cNvSpPr/>
          <p:nvPr userDrawn="1"/>
        </p:nvSpPr>
        <p:spPr>
          <a:xfrm>
            <a:off x="3317358" y="786236"/>
            <a:ext cx="2436718" cy="11580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614CEAB-28C4-C141-AC79-EB06280687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42032" y="4378341"/>
            <a:ext cx="4053479" cy="482321"/>
          </a:xfrm>
          <a:prstGeom prst="rect">
            <a:avLst/>
          </a:prstGeom>
        </p:spPr>
      </p:pic>
    </p:spTree>
    <p:extLst>
      <p:ext uri="{BB962C8B-B14F-4D97-AF65-F5344CB8AC3E}">
        <p14:creationId xmlns:p14="http://schemas.microsoft.com/office/powerpoint/2010/main" val="3066329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18_4 Title + Content + Imag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917043"/>
            <a:ext cx="9152319" cy="6101546"/>
          </a:xfrm>
          <a:prstGeom prst="rect">
            <a:avLst/>
          </a:prstGeom>
        </p:spPr>
      </p:pic>
      <p:sp>
        <p:nvSpPr>
          <p:cNvPr id="6" name="Title 1"/>
          <p:cNvSpPr>
            <a:spLocks noGrp="1"/>
          </p:cNvSpPr>
          <p:nvPr>
            <p:ph type="title" hasCustomPrompt="1"/>
          </p:nvPr>
        </p:nvSpPr>
        <p:spPr>
          <a:xfrm>
            <a:off x="-8318" y="1145903"/>
            <a:ext cx="9152318" cy="1085394"/>
          </a:xfrm>
        </p:spPr>
        <p:txBody>
          <a:bodyPr lIns="274320" tIns="274320" rIns="274320" bIns="274320">
            <a:noAutofit/>
          </a:bodyPr>
          <a:lstStyle>
            <a:lvl1pPr algn="ctr">
              <a:lnSpc>
                <a:spcPct val="80000"/>
              </a:lnSpc>
              <a:defRPr sz="5500" cap="all" baseline="0">
                <a:solidFill>
                  <a:schemeClr val="bg1"/>
                </a:solidFill>
                <a:latin typeface="+mn-lt"/>
              </a:defRPr>
            </a:lvl1pPr>
          </a:lstStyle>
          <a:p>
            <a:r>
              <a:rPr lang="en-US" dirty="0"/>
              <a:t>Title</a:t>
            </a:r>
          </a:p>
        </p:txBody>
      </p:sp>
      <p:sp>
        <p:nvSpPr>
          <p:cNvPr id="7" name="Content Placeholder 2"/>
          <p:cNvSpPr>
            <a:spLocks noGrp="1"/>
          </p:cNvSpPr>
          <p:nvPr>
            <p:ph idx="1" hasCustomPrompt="1"/>
          </p:nvPr>
        </p:nvSpPr>
        <p:spPr>
          <a:xfrm>
            <a:off x="-8319" y="2529501"/>
            <a:ext cx="9152318" cy="1525000"/>
          </a:xfrm>
        </p:spPr>
        <p:txBody>
          <a:bodyPr lIns="274320" tIns="91440" rIns="274320" bIns="91440" anchor="ctr" anchorCtr="0">
            <a:noAutofit/>
          </a:bodyPr>
          <a:lstStyle>
            <a:lvl1pPr marL="0" marR="0" indent="0" algn="ctr" defTabSz="457200" rtl="0" eaLnBrk="1" fontAlgn="auto" latinLnBrk="0" hangingPunct="1">
              <a:lnSpc>
                <a:spcPct val="100000"/>
              </a:lnSpc>
              <a:spcBef>
                <a:spcPts val="0"/>
              </a:spcBef>
              <a:spcAft>
                <a:spcPts val="0"/>
              </a:spcAft>
              <a:buClrTx/>
              <a:buSzTx/>
              <a:buFont typeface="Arial"/>
              <a:buNone/>
              <a:tabLst/>
              <a:defRPr lang="en-US" sz="1800" b="0" i="0" u="none" strike="noStrike" baseline="0" smtClean="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Paragraph text goes here.</a:t>
            </a:r>
          </a:p>
        </p:txBody>
      </p:sp>
      <p:pic>
        <p:nvPicPr>
          <p:cNvPr id="9" name="Picture 8" descr="PRIMARYBLUE-Diagon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4076" y="4780376"/>
            <a:ext cx="3389924" cy="363124"/>
          </a:xfrm>
          <a:prstGeom prst="rect">
            <a:avLst/>
          </a:prstGeom>
        </p:spPr>
      </p:pic>
      <p:sp>
        <p:nvSpPr>
          <p:cNvPr id="11" name="Rectangle 10"/>
          <p:cNvSpPr/>
          <p:nvPr userDrawn="1"/>
        </p:nvSpPr>
        <p:spPr>
          <a:xfrm>
            <a:off x="-4160" y="4054500"/>
            <a:ext cx="9152320" cy="11300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descr="decorative yellow bar" title="decorative yellow bar"/>
          <p:cNvSpPr/>
          <p:nvPr userDrawn="1"/>
        </p:nvSpPr>
        <p:spPr>
          <a:xfrm>
            <a:off x="3317358" y="786236"/>
            <a:ext cx="2436718" cy="11580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614CEAB-28C4-C141-AC79-EB06280687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42032" y="4378341"/>
            <a:ext cx="4053479" cy="482321"/>
          </a:xfrm>
          <a:prstGeom prst="rect">
            <a:avLst/>
          </a:prstGeom>
        </p:spPr>
      </p:pic>
    </p:spTree>
    <p:extLst>
      <p:ext uri="{BB962C8B-B14F-4D97-AF65-F5344CB8AC3E}">
        <p14:creationId xmlns:p14="http://schemas.microsoft.com/office/powerpoint/2010/main" val="4239861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18_5 Title + Content + Imag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47516"/>
            <a:ext cx="9152319" cy="6108178"/>
          </a:xfrm>
          <a:prstGeom prst="rect">
            <a:avLst/>
          </a:prstGeom>
        </p:spPr>
      </p:pic>
      <p:sp>
        <p:nvSpPr>
          <p:cNvPr id="6" name="Title 1"/>
          <p:cNvSpPr>
            <a:spLocks noGrp="1"/>
          </p:cNvSpPr>
          <p:nvPr>
            <p:ph type="title" hasCustomPrompt="1"/>
          </p:nvPr>
        </p:nvSpPr>
        <p:spPr>
          <a:xfrm>
            <a:off x="-8318" y="1145903"/>
            <a:ext cx="9152318" cy="1085394"/>
          </a:xfrm>
        </p:spPr>
        <p:txBody>
          <a:bodyPr lIns="274320" tIns="274320" rIns="274320" bIns="274320">
            <a:noAutofit/>
          </a:bodyPr>
          <a:lstStyle>
            <a:lvl1pPr algn="ctr">
              <a:lnSpc>
                <a:spcPct val="80000"/>
              </a:lnSpc>
              <a:defRPr sz="5500" cap="all" baseline="0">
                <a:solidFill>
                  <a:schemeClr val="bg1"/>
                </a:solidFill>
                <a:latin typeface="+mn-lt"/>
              </a:defRPr>
            </a:lvl1pPr>
          </a:lstStyle>
          <a:p>
            <a:r>
              <a:rPr lang="en-US" dirty="0"/>
              <a:t>Title</a:t>
            </a:r>
          </a:p>
        </p:txBody>
      </p:sp>
      <p:sp>
        <p:nvSpPr>
          <p:cNvPr id="7" name="Content Placeholder 2"/>
          <p:cNvSpPr>
            <a:spLocks noGrp="1"/>
          </p:cNvSpPr>
          <p:nvPr>
            <p:ph idx="1" hasCustomPrompt="1"/>
          </p:nvPr>
        </p:nvSpPr>
        <p:spPr>
          <a:xfrm>
            <a:off x="-8319" y="2529501"/>
            <a:ext cx="9152318" cy="1525000"/>
          </a:xfrm>
        </p:spPr>
        <p:txBody>
          <a:bodyPr lIns="274320" tIns="91440" rIns="274320" bIns="91440" anchor="ctr" anchorCtr="0">
            <a:noAutofit/>
          </a:bodyPr>
          <a:lstStyle>
            <a:lvl1pPr marL="0" marR="0" indent="0" algn="ctr" defTabSz="457200" rtl="0" eaLnBrk="1" fontAlgn="auto" latinLnBrk="0" hangingPunct="1">
              <a:lnSpc>
                <a:spcPct val="100000"/>
              </a:lnSpc>
              <a:spcBef>
                <a:spcPts val="0"/>
              </a:spcBef>
              <a:spcAft>
                <a:spcPts val="0"/>
              </a:spcAft>
              <a:buClrTx/>
              <a:buSzTx/>
              <a:buFont typeface="Arial"/>
              <a:buNone/>
              <a:tabLst/>
              <a:defRPr lang="en-US" sz="1800" b="0" i="0" u="none" strike="noStrike" baseline="0" smtClean="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Paragraph text goes here.</a:t>
            </a:r>
          </a:p>
        </p:txBody>
      </p:sp>
      <p:pic>
        <p:nvPicPr>
          <p:cNvPr id="9" name="Picture 8" descr="PRIMARYBLUE-Diagon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4076" y="4780376"/>
            <a:ext cx="3389924" cy="363124"/>
          </a:xfrm>
          <a:prstGeom prst="rect">
            <a:avLst/>
          </a:prstGeom>
        </p:spPr>
      </p:pic>
      <p:sp>
        <p:nvSpPr>
          <p:cNvPr id="11" name="Rectangle 10"/>
          <p:cNvSpPr/>
          <p:nvPr userDrawn="1"/>
        </p:nvSpPr>
        <p:spPr>
          <a:xfrm>
            <a:off x="-4160" y="4054500"/>
            <a:ext cx="9152320" cy="11300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descr="decorative yellow bar" title="decorative yellow bar"/>
          <p:cNvSpPr/>
          <p:nvPr userDrawn="1"/>
        </p:nvSpPr>
        <p:spPr>
          <a:xfrm>
            <a:off x="3317358" y="786236"/>
            <a:ext cx="2436718" cy="11580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614CEAB-28C4-C141-AC79-EB06280687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42032" y="4378341"/>
            <a:ext cx="4053479" cy="482321"/>
          </a:xfrm>
          <a:prstGeom prst="rect">
            <a:avLst/>
          </a:prstGeom>
        </p:spPr>
      </p:pic>
    </p:spTree>
    <p:extLst>
      <p:ext uri="{BB962C8B-B14F-4D97-AF65-F5344CB8AC3E}">
        <p14:creationId xmlns:p14="http://schemas.microsoft.com/office/powerpoint/2010/main" val="2696278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18_2 Title + Content + Image">
    <p:bg>
      <p:bgPr>
        <a:solidFill>
          <a:schemeClr val="tx1"/>
        </a:solidFill>
        <a:effectLst/>
      </p:bgPr>
    </p:bg>
    <p:spTree>
      <p:nvGrpSpPr>
        <p:cNvPr id="1" name=""/>
        <p:cNvGrpSpPr/>
        <p:nvPr/>
      </p:nvGrpSpPr>
      <p:grpSpPr>
        <a:xfrm>
          <a:off x="0" y="0"/>
          <a:ext cx="0" cy="0"/>
          <a:chOff x="0" y="0"/>
          <a:chExt cx="0" cy="0"/>
        </a:xfrm>
      </p:grpSpPr>
      <p:pic>
        <p:nvPicPr>
          <p:cNvPr id="5" name="Picture 4" descr="various images of healthcare workers" title="healthcare workers "/>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9132300" cy="4054500"/>
          </a:xfrm>
          <a:prstGeom prst="rect">
            <a:avLst/>
          </a:prstGeom>
        </p:spPr>
      </p:pic>
      <p:sp>
        <p:nvSpPr>
          <p:cNvPr id="6" name="Title 1"/>
          <p:cNvSpPr>
            <a:spLocks noGrp="1"/>
          </p:cNvSpPr>
          <p:nvPr>
            <p:ph type="title" hasCustomPrompt="1"/>
          </p:nvPr>
        </p:nvSpPr>
        <p:spPr>
          <a:xfrm>
            <a:off x="-8318" y="1145903"/>
            <a:ext cx="9152318" cy="1085394"/>
          </a:xfrm>
        </p:spPr>
        <p:txBody>
          <a:bodyPr lIns="274320" tIns="274320" rIns="274320" bIns="274320">
            <a:noAutofit/>
          </a:bodyPr>
          <a:lstStyle>
            <a:lvl1pPr algn="ctr">
              <a:lnSpc>
                <a:spcPct val="80000"/>
              </a:lnSpc>
              <a:defRPr sz="5500" cap="all" baseline="0">
                <a:solidFill>
                  <a:schemeClr val="bg1"/>
                </a:solidFill>
                <a:latin typeface="+mn-lt"/>
              </a:defRPr>
            </a:lvl1pPr>
          </a:lstStyle>
          <a:p>
            <a:r>
              <a:rPr lang="en-US" dirty="0"/>
              <a:t>Title</a:t>
            </a:r>
          </a:p>
        </p:txBody>
      </p:sp>
      <p:sp>
        <p:nvSpPr>
          <p:cNvPr id="7" name="Content Placeholder 2"/>
          <p:cNvSpPr>
            <a:spLocks noGrp="1"/>
          </p:cNvSpPr>
          <p:nvPr>
            <p:ph idx="1" hasCustomPrompt="1"/>
          </p:nvPr>
        </p:nvSpPr>
        <p:spPr>
          <a:xfrm>
            <a:off x="-8319" y="2529501"/>
            <a:ext cx="9152318" cy="1525000"/>
          </a:xfrm>
        </p:spPr>
        <p:txBody>
          <a:bodyPr lIns="274320" tIns="91440" rIns="274320" bIns="91440" anchor="ctr" anchorCtr="0">
            <a:noAutofit/>
          </a:bodyPr>
          <a:lstStyle>
            <a:lvl1pPr marL="0" marR="0" indent="0" algn="ctr" defTabSz="457200" rtl="0" eaLnBrk="1" fontAlgn="auto" latinLnBrk="0" hangingPunct="1">
              <a:lnSpc>
                <a:spcPct val="100000"/>
              </a:lnSpc>
              <a:spcBef>
                <a:spcPts val="0"/>
              </a:spcBef>
              <a:spcAft>
                <a:spcPts val="0"/>
              </a:spcAft>
              <a:buClrTx/>
              <a:buSzTx/>
              <a:buFont typeface="Arial"/>
              <a:buNone/>
              <a:tabLst/>
              <a:defRPr lang="en-US" sz="1800" b="0" i="0" u="none" strike="noStrike" baseline="0" smtClean="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Paragraph text goes here.</a:t>
            </a:r>
          </a:p>
        </p:txBody>
      </p:sp>
      <p:pic>
        <p:nvPicPr>
          <p:cNvPr id="9" name="Picture 8" descr="PRIMARYBLUE-Diagon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4076" y="4780376"/>
            <a:ext cx="3389924" cy="363124"/>
          </a:xfrm>
          <a:prstGeom prst="rect">
            <a:avLst/>
          </a:prstGeom>
        </p:spPr>
      </p:pic>
      <p:sp>
        <p:nvSpPr>
          <p:cNvPr id="11" name="Rectangle 10"/>
          <p:cNvSpPr/>
          <p:nvPr userDrawn="1"/>
        </p:nvSpPr>
        <p:spPr>
          <a:xfrm>
            <a:off x="-4160" y="4054500"/>
            <a:ext cx="9152320" cy="11300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descr="yellow bar" title="yellow bar"/>
          <p:cNvSpPr/>
          <p:nvPr userDrawn="1"/>
        </p:nvSpPr>
        <p:spPr>
          <a:xfrm>
            <a:off x="3317358" y="786236"/>
            <a:ext cx="2436718" cy="11580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E9F8CDF-D23F-2A49-9D68-7062A254560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42032" y="4378341"/>
            <a:ext cx="4053479" cy="482321"/>
          </a:xfrm>
          <a:prstGeom prst="rect">
            <a:avLst/>
          </a:prstGeom>
        </p:spPr>
      </p:pic>
    </p:spTree>
    <p:extLst>
      <p:ext uri="{BB962C8B-B14F-4D97-AF65-F5344CB8AC3E}">
        <p14:creationId xmlns:p14="http://schemas.microsoft.com/office/powerpoint/2010/main" val="10564838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18_6 Title + Content + Imag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8319" y="-1055022"/>
            <a:ext cx="9152319" cy="6101546"/>
          </a:xfrm>
          <a:prstGeom prst="rect">
            <a:avLst/>
          </a:prstGeom>
        </p:spPr>
      </p:pic>
      <p:sp>
        <p:nvSpPr>
          <p:cNvPr id="6" name="Title 1"/>
          <p:cNvSpPr>
            <a:spLocks noGrp="1"/>
          </p:cNvSpPr>
          <p:nvPr>
            <p:ph type="title" hasCustomPrompt="1"/>
          </p:nvPr>
        </p:nvSpPr>
        <p:spPr>
          <a:xfrm>
            <a:off x="-8318" y="1145903"/>
            <a:ext cx="9152318" cy="1085394"/>
          </a:xfrm>
        </p:spPr>
        <p:txBody>
          <a:bodyPr lIns="274320" tIns="274320" rIns="274320" bIns="274320">
            <a:noAutofit/>
          </a:bodyPr>
          <a:lstStyle>
            <a:lvl1pPr algn="ctr">
              <a:lnSpc>
                <a:spcPct val="80000"/>
              </a:lnSpc>
              <a:defRPr sz="5500" cap="all" baseline="0">
                <a:solidFill>
                  <a:schemeClr val="bg1"/>
                </a:solidFill>
                <a:latin typeface="+mn-lt"/>
              </a:defRPr>
            </a:lvl1pPr>
          </a:lstStyle>
          <a:p>
            <a:r>
              <a:rPr lang="en-US" dirty="0"/>
              <a:t>Title</a:t>
            </a:r>
          </a:p>
        </p:txBody>
      </p:sp>
      <p:sp>
        <p:nvSpPr>
          <p:cNvPr id="7" name="Content Placeholder 2"/>
          <p:cNvSpPr>
            <a:spLocks noGrp="1"/>
          </p:cNvSpPr>
          <p:nvPr>
            <p:ph idx="1" hasCustomPrompt="1"/>
          </p:nvPr>
        </p:nvSpPr>
        <p:spPr>
          <a:xfrm>
            <a:off x="-8319" y="2529501"/>
            <a:ext cx="9152318" cy="1525000"/>
          </a:xfrm>
        </p:spPr>
        <p:txBody>
          <a:bodyPr lIns="274320" tIns="91440" rIns="274320" bIns="91440" anchor="ctr" anchorCtr="0">
            <a:noAutofit/>
          </a:bodyPr>
          <a:lstStyle>
            <a:lvl1pPr marL="0" marR="0" indent="0" algn="ctr" defTabSz="457200" rtl="0" eaLnBrk="1" fontAlgn="auto" latinLnBrk="0" hangingPunct="1">
              <a:lnSpc>
                <a:spcPct val="100000"/>
              </a:lnSpc>
              <a:spcBef>
                <a:spcPts val="0"/>
              </a:spcBef>
              <a:spcAft>
                <a:spcPts val="0"/>
              </a:spcAft>
              <a:buClrTx/>
              <a:buSzTx/>
              <a:buFont typeface="Arial"/>
              <a:buNone/>
              <a:tabLst/>
              <a:defRPr lang="en-US" sz="1800" b="0" i="0" u="none" strike="noStrike" baseline="0" smtClean="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Paragraph text goes here.</a:t>
            </a:r>
          </a:p>
        </p:txBody>
      </p:sp>
      <p:pic>
        <p:nvPicPr>
          <p:cNvPr id="9" name="Picture 8" descr="PRIMARYBLUE-Diagon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4076" y="4780376"/>
            <a:ext cx="3389924" cy="363124"/>
          </a:xfrm>
          <a:prstGeom prst="rect">
            <a:avLst/>
          </a:prstGeom>
        </p:spPr>
      </p:pic>
      <p:sp>
        <p:nvSpPr>
          <p:cNvPr id="11" name="Rectangle 10"/>
          <p:cNvSpPr/>
          <p:nvPr userDrawn="1"/>
        </p:nvSpPr>
        <p:spPr>
          <a:xfrm>
            <a:off x="-4160" y="4054500"/>
            <a:ext cx="9152320" cy="11300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descr="decorative yellow bar" title="decorative yellow bar"/>
          <p:cNvSpPr/>
          <p:nvPr userDrawn="1"/>
        </p:nvSpPr>
        <p:spPr>
          <a:xfrm>
            <a:off x="3317358" y="786236"/>
            <a:ext cx="2436718" cy="11580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614CEAB-28C4-C141-AC79-EB06280687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42032" y="4378341"/>
            <a:ext cx="4053479" cy="482321"/>
          </a:xfrm>
          <a:prstGeom prst="rect">
            <a:avLst/>
          </a:prstGeom>
        </p:spPr>
      </p:pic>
    </p:spTree>
    <p:extLst>
      <p:ext uri="{BB962C8B-B14F-4D97-AF65-F5344CB8AC3E}">
        <p14:creationId xmlns:p14="http://schemas.microsoft.com/office/powerpoint/2010/main" val="25240416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18_7 Title + Content + Imag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9" y="-1055022"/>
            <a:ext cx="9152319" cy="6101546"/>
          </a:xfrm>
          <a:prstGeom prst="rect">
            <a:avLst/>
          </a:prstGeom>
        </p:spPr>
      </p:pic>
      <p:sp>
        <p:nvSpPr>
          <p:cNvPr id="6" name="Title 1"/>
          <p:cNvSpPr>
            <a:spLocks noGrp="1"/>
          </p:cNvSpPr>
          <p:nvPr>
            <p:ph type="title" hasCustomPrompt="1"/>
          </p:nvPr>
        </p:nvSpPr>
        <p:spPr>
          <a:xfrm>
            <a:off x="-8318" y="1145903"/>
            <a:ext cx="9152318" cy="1085394"/>
          </a:xfrm>
        </p:spPr>
        <p:txBody>
          <a:bodyPr lIns="274320" tIns="274320" rIns="274320" bIns="274320">
            <a:noAutofit/>
          </a:bodyPr>
          <a:lstStyle>
            <a:lvl1pPr algn="ctr">
              <a:lnSpc>
                <a:spcPct val="80000"/>
              </a:lnSpc>
              <a:defRPr sz="5500" cap="all" baseline="0">
                <a:solidFill>
                  <a:schemeClr val="bg1"/>
                </a:solidFill>
                <a:latin typeface="+mn-lt"/>
              </a:defRPr>
            </a:lvl1pPr>
          </a:lstStyle>
          <a:p>
            <a:r>
              <a:rPr lang="en-US" dirty="0"/>
              <a:t>Title</a:t>
            </a:r>
          </a:p>
        </p:txBody>
      </p:sp>
      <p:sp>
        <p:nvSpPr>
          <p:cNvPr id="7" name="Content Placeholder 2"/>
          <p:cNvSpPr>
            <a:spLocks noGrp="1"/>
          </p:cNvSpPr>
          <p:nvPr>
            <p:ph idx="1" hasCustomPrompt="1"/>
          </p:nvPr>
        </p:nvSpPr>
        <p:spPr>
          <a:xfrm>
            <a:off x="-8319" y="2529501"/>
            <a:ext cx="9152318" cy="1525000"/>
          </a:xfrm>
        </p:spPr>
        <p:txBody>
          <a:bodyPr lIns="274320" tIns="91440" rIns="274320" bIns="91440" anchor="ctr" anchorCtr="0">
            <a:noAutofit/>
          </a:bodyPr>
          <a:lstStyle>
            <a:lvl1pPr marL="0" marR="0" indent="0" algn="ctr" defTabSz="457200" rtl="0" eaLnBrk="1" fontAlgn="auto" latinLnBrk="0" hangingPunct="1">
              <a:lnSpc>
                <a:spcPct val="100000"/>
              </a:lnSpc>
              <a:spcBef>
                <a:spcPts val="0"/>
              </a:spcBef>
              <a:spcAft>
                <a:spcPts val="0"/>
              </a:spcAft>
              <a:buClrTx/>
              <a:buSzTx/>
              <a:buFont typeface="Arial"/>
              <a:buNone/>
              <a:tabLst/>
              <a:defRPr lang="en-US" sz="1800" b="0" i="0" u="none" strike="noStrike" baseline="0" smtClean="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Paragraph text goes here.</a:t>
            </a:r>
          </a:p>
        </p:txBody>
      </p:sp>
      <p:pic>
        <p:nvPicPr>
          <p:cNvPr id="9" name="Picture 8" descr="PRIMARYBLUE-Diagon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4076" y="4780376"/>
            <a:ext cx="3389924" cy="363124"/>
          </a:xfrm>
          <a:prstGeom prst="rect">
            <a:avLst/>
          </a:prstGeom>
        </p:spPr>
      </p:pic>
      <p:sp>
        <p:nvSpPr>
          <p:cNvPr id="11" name="Rectangle 10"/>
          <p:cNvSpPr/>
          <p:nvPr userDrawn="1"/>
        </p:nvSpPr>
        <p:spPr>
          <a:xfrm>
            <a:off x="-4160" y="4054500"/>
            <a:ext cx="9152320" cy="11300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descr="decorative yellow bar" title="decorative yellow bar"/>
          <p:cNvSpPr/>
          <p:nvPr userDrawn="1"/>
        </p:nvSpPr>
        <p:spPr>
          <a:xfrm>
            <a:off x="3317358" y="786236"/>
            <a:ext cx="2436718" cy="11580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614CEAB-28C4-C141-AC79-EB06280687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42032" y="4378341"/>
            <a:ext cx="4053479" cy="482321"/>
          </a:xfrm>
          <a:prstGeom prst="rect">
            <a:avLst/>
          </a:prstGeom>
        </p:spPr>
      </p:pic>
    </p:spTree>
    <p:extLst>
      <p:ext uri="{BB962C8B-B14F-4D97-AF65-F5344CB8AC3E}">
        <p14:creationId xmlns:p14="http://schemas.microsoft.com/office/powerpoint/2010/main" val="2008784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18_8 Title + Content + Imag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19" y="-1193000"/>
            <a:ext cx="9152319" cy="6377503"/>
          </a:xfrm>
          <a:prstGeom prst="rect">
            <a:avLst/>
          </a:prstGeom>
        </p:spPr>
      </p:pic>
      <p:sp>
        <p:nvSpPr>
          <p:cNvPr id="6" name="Title 1"/>
          <p:cNvSpPr>
            <a:spLocks noGrp="1"/>
          </p:cNvSpPr>
          <p:nvPr>
            <p:ph type="title" hasCustomPrompt="1"/>
          </p:nvPr>
        </p:nvSpPr>
        <p:spPr>
          <a:xfrm>
            <a:off x="-8318" y="1145903"/>
            <a:ext cx="9152318" cy="1085394"/>
          </a:xfrm>
        </p:spPr>
        <p:txBody>
          <a:bodyPr lIns="274320" tIns="274320" rIns="274320" bIns="274320">
            <a:noAutofit/>
          </a:bodyPr>
          <a:lstStyle>
            <a:lvl1pPr algn="ctr">
              <a:lnSpc>
                <a:spcPct val="80000"/>
              </a:lnSpc>
              <a:defRPr sz="5500" cap="all" baseline="0">
                <a:solidFill>
                  <a:schemeClr val="bg1"/>
                </a:solidFill>
                <a:latin typeface="+mn-lt"/>
              </a:defRPr>
            </a:lvl1pPr>
          </a:lstStyle>
          <a:p>
            <a:r>
              <a:rPr lang="en-US" dirty="0"/>
              <a:t>Title</a:t>
            </a:r>
          </a:p>
        </p:txBody>
      </p:sp>
      <p:sp>
        <p:nvSpPr>
          <p:cNvPr id="7" name="Content Placeholder 2"/>
          <p:cNvSpPr>
            <a:spLocks noGrp="1"/>
          </p:cNvSpPr>
          <p:nvPr>
            <p:ph idx="1" hasCustomPrompt="1"/>
          </p:nvPr>
        </p:nvSpPr>
        <p:spPr>
          <a:xfrm>
            <a:off x="-8319" y="2529501"/>
            <a:ext cx="9152318" cy="1525000"/>
          </a:xfrm>
        </p:spPr>
        <p:txBody>
          <a:bodyPr lIns="274320" tIns="91440" rIns="274320" bIns="91440" anchor="ctr" anchorCtr="0">
            <a:noAutofit/>
          </a:bodyPr>
          <a:lstStyle>
            <a:lvl1pPr marL="0" marR="0" indent="0" algn="ctr" defTabSz="457200" rtl="0" eaLnBrk="1" fontAlgn="auto" latinLnBrk="0" hangingPunct="1">
              <a:lnSpc>
                <a:spcPct val="100000"/>
              </a:lnSpc>
              <a:spcBef>
                <a:spcPts val="0"/>
              </a:spcBef>
              <a:spcAft>
                <a:spcPts val="0"/>
              </a:spcAft>
              <a:buClrTx/>
              <a:buSzTx/>
              <a:buFont typeface="Arial"/>
              <a:buNone/>
              <a:tabLst/>
              <a:defRPr lang="en-US" sz="1800" b="0" i="0" u="none" strike="noStrike" baseline="0" smtClean="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Paragraph text goes here.</a:t>
            </a:r>
          </a:p>
        </p:txBody>
      </p:sp>
      <p:pic>
        <p:nvPicPr>
          <p:cNvPr id="9" name="Picture 8" descr="PRIMARYBLUE-Diagon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4076" y="4780376"/>
            <a:ext cx="3389924" cy="363124"/>
          </a:xfrm>
          <a:prstGeom prst="rect">
            <a:avLst/>
          </a:prstGeom>
        </p:spPr>
      </p:pic>
      <p:sp>
        <p:nvSpPr>
          <p:cNvPr id="11" name="Rectangle 10"/>
          <p:cNvSpPr/>
          <p:nvPr userDrawn="1"/>
        </p:nvSpPr>
        <p:spPr>
          <a:xfrm>
            <a:off x="-4160" y="4054500"/>
            <a:ext cx="9152320" cy="11300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descr="decorative yellow bar" title="decorative yellow bar"/>
          <p:cNvSpPr/>
          <p:nvPr userDrawn="1"/>
        </p:nvSpPr>
        <p:spPr>
          <a:xfrm>
            <a:off x="3317358" y="786236"/>
            <a:ext cx="2436718" cy="11580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614CEAB-28C4-C141-AC79-EB06280687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42032" y="4378341"/>
            <a:ext cx="4053479" cy="482321"/>
          </a:xfrm>
          <a:prstGeom prst="rect">
            <a:avLst/>
          </a:prstGeom>
        </p:spPr>
      </p:pic>
    </p:spTree>
    <p:extLst>
      <p:ext uri="{BB962C8B-B14F-4D97-AF65-F5344CB8AC3E}">
        <p14:creationId xmlns:p14="http://schemas.microsoft.com/office/powerpoint/2010/main" val="40753638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18_9 Title + Content + Imag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0" y="-1130004"/>
            <a:ext cx="9152319" cy="6101549"/>
          </a:xfrm>
          <a:prstGeom prst="rect">
            <a:avLst/>
          </a:prstGeom>
        </p:spPr>
      </p:pic>
      <p:sp>
        <p:nvSpPr>
          <p:cNvPr id="6" name="Title 1"/>
          <p:cNvSpPr>
            <a:spLocks noGrp="1"/>
          </p:cNvSpPr>
          <p:nvPr>
            <p:ph type="title" hasCustomPrompt="1"/>
          </p:nvPr>
        </p:nvSpPr>
        <p:spPr>
          <a:xfrm>
            <a:off x="-8318" y="1145903"/>
            <a:ext cx="9152318" cy="1085394"/>
          </a:xfrm>
        </p:spPr>
        <p:txBody>
          <a:bodyPr lIns="274320" tIns="274320" rIns="274320" bIns="274320">
            <a:noAutofit/>
          </a:bodyPr>
          <a:lstStyle>
            <a:lvl1pPr algn="ctr">
              <a:lnSpc>
                <a:spcPct val="80000"/>
              </a:lnSpc>
              <a:defRPr sz="5500" cap="all" baseline="0">
                <a:solidFill>
                  <a:schemeClr val="bg1"/>
                </a:solidFill>
                <a:latin typeface="+mn-lt"/>
              </a:defRPr>
            </a:lvl1pPr>
          </a:lstStyle>
          <a:p>
            <a:r>
              <a:rPr lang="en-US" dirty="0"/>
              <a:t>Title</a:t>
            </a:r>
          </a:p>
        </p:txBody>
      </p:sp>
      <p:sp>
        <p:nvSpPr>
          <p:cNvPr id="7" name="Content Placeholder 2"/>
          <p:cNvSpPr>
            <a:spLocks noGrp="1"/>
          </p:cNvSpPr>
          <p:nvPr>
            <p:ph idx="1" hasCustomPrompt="1"/>
          </p:nvPr>
        </p:nvSpPr>
        <p:spPr>
          <a:xfrm>
            <a:off x="-8319" y="2529501"/>
            <a:ext cx="9152318" cy="1525000"/>
          </a:xfrm>
        </p:spPr>
        <p:txBody>
          <a:bodyPr lIns="274320" tIns="91440" rIns="274320" bIns="91440" anchor="ctr" anchorCtr="0">
            <a:noAutofit/>
          </a:bodyPr>
          <a:lstStyle>
            <a:lvl1pPr marL="0" marR="0" indent="0" algn="ctr" defTabSz="457200" rtl="0" eaLnBrk="1" fontAlgn="auto" latinLnBrk="0" hangingPunct="1">
              <a:lnSpc>
                <a:spcPct val="100000"/>
              </a:lnSpc>
              <a:spcBef>
                <a:spcPts val="0"/>
              </a:spcBef>
              <a:spcAft>
                <a:spcPts val="0"/>
              </a:spcAft>
              <a:buClrTx/>
              <a:buSzTx/>
              <a:buFont typeface="Arial"/>
              <a:buNone/>
              <a:tabLst/>
              <a:defRPr lang="en-US" sz="1800" b="0" i="0" u="none" strike="noStrike" baseline="0" smtClean="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Paragraph text goes here.</a:t>
            </a:r>
          </a:p>
        </p:txBody>
      </p:sp>
      <p:pic>
        <p:nvPicPr>
          <p:cNvPr id="9" name="Picture 8" descr="PRIMARYBLUE-Diagon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4076" y="4780376"/>
            <a:ext cx="3389924" cy="363124"/>
          </a:xfrm>
          <a:prstGeom prst="rect">
            <a:avLst/>
          </a:prstGeom>
        </p:spPr>
      </p:pic>
      <p:sp>
        <p:nvSpPr>
          <p:cNvPr id="11" name="Rectangle 10"/>
          <p:cNvSpPr/>
          <p:nvPr userDrawn="1"/>
        </p:nvSpPr>
        <p:spPr>
          <a:xfrm>
            <a:off x="-4160" y="4054500"/>
            <a:ext cx="9152320" cy="11300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descr="decorative yellow bar" title="decorative yellow bar"/>
          <p:cNvSpPr/>
          <p:nvPr userDrawn="1"/>
        </p:nvSpPr>
        <p:spPr>
          <a:xfrm>
            <a:off x="3317358" y="786236"/>
            <a:ext cx="2436718" cy="11580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614CEAB-28C4-C141-AC79-EB06280687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42032" y="4378341"/>
            <a:ext cx="4053479" cy="482321"/>
          </a:xfrm>
          <a:prstGeom prst="rect">
            <a:avLst/>
          </a:prstGeom>
        </p:spPr>
      </p:pic>
    </p:spTree>
    <p:extLst>
      <p:ext uri="{BB962C8B-B14F-4D97-AF65-F5344CB8AC3E}">
        <p14:creationId xmlns:p14="http://schemas.microsoft.com/office/powerpoint/2010/main" val="34840375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18 Title + Content - Side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160870-39EC-463F-BCB7-7BBBE59578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248348" cy="5143500"/>
          </a:xfrm>
          <a:prstGeom prst="rect">
            <a:avLst/>
          </a:prstGeom>
        </p:spPr>
      </p:pic>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6485"/>
            <a:ext cx="2248348" cy="5143500"/>
          </a:xfrm>
          <a:prstGeom prst="rect">
            <a:avLst/>
          </a:prstGeom>
        </p:spPr>
      </p:pic>
      <p:sp>
        <p:nvSpPr>
          <p:cNvPr id="7" name="Title 1"/>
          <p:cNvSpPr>
            <a:spLocks noGrp="1"/>
          </p:cNvSpPr>
          <p:nvPr>
            <p:ph type="title" hasCustomPrompt="1"/>
          </p:nvPr>
        </p:nvSpPr>
        <p:spPr>
          <a:xfrm>
            <a:off x="2571078" y="208345"/>
            <a:ext cx="6139236" cy="983848"/>
          </a:xfrm>
        </p:spPr>
        <p:txBody>
          <a:bodyPr anchor="t">
            <a:normAutofit/>
          </a:bodyPr>
          <a:lstStyle>
            <a:lvl1pPr>
              <a:lnSpc>
                <a:spcPct val="80000"/>
              </a:lnSpc>
              <a:defRPr sz="3600" cap="none">
                <a:latin typeface="+mn-lt"/>
              </a:defRPr>
            </a:lvl1pPr>
          </a:lstStyle>
          <a:p>
            <a:r>
              <a:rPr lang="en-US" dirty="0"/>
              <a:t>Click to edit master </a:t>
            </a:r>
            <a:br>
              <a:rPr lang="en-US" dirty="0"/>
            </a:br>
            <a:r>
              <a:rPr lang="en-US" dirty="0"/>
              <a:t>title style</a:t>
            </a:r>
          </a:p>
        </p:txBody>
      </p:sp>
      <p:sp>
        <p:nvSpPr>
          <p:cNvPr id="8" name="Text Placeholder 2"/>
          <p:cNvSpPr>
            <a:spLocks noGrp="1"/>
          </p:cNvSpPr>
          <p:nvPr>
            <p:ph type="body" sz="quarter" idx="15" hasCustomPrompt="1"/>
          </p:nvPr>
        </p:nvSpPr>
        <p:spPr>
          <a:xfrm>
            <a:off x="2571078" y="1423686"/>
            <a:ext cx="6139535" cy="1574442"/>
          </a:xfrm>
        </p:spPr>
        <p:txBody>
          <a:bodyPr/>
          <a:lstStyle>
            <a:lvl1pPr marL="0" indent="0">
              <a:buClr>
                <a:schemeClr val="tx1"/>
              </a:buClr>
              <a:buFont typeface="Arial" charset="0"/>
              <a:buNone/>
              <a:defRPr baseline="0"/>
            </a:lvl1pPr>
            <a:lvl2pPr marL="457200" indent="0">
              <a:buClr>
                <a:schemeClr val="tx1"/>
              </a:buClr>
              <a:buNone/>
              <a:defRPr/>
            </a:lvl2pPr>
            <a:lvl3pPr marL="852488" indent="0">
              <a:buClr>
                <a:schemeClr val="tx1"/>
              </a:buClr>
              <a:buNone/>
              <a:defRPr/>
            </a:lvl3pPr>
            <a:lvl4pPr marL="1198563" indent="0">
              <a:buClr>
                <a:schemeClr val="tx1"/>
              </a:buClr>
              <a:buNone/>
              <a:defRPr/>
            </a:lvl4pPr>
            <a:lvl5pPr marL="1828800" indent="0">
              <a:buClr>
                <a:schemeClr val="tx1"/>
              </a:buClr>
              <a:buNone/>
              <a:defRPr/>
            </a:lvl5pPr>
          </a:lstStyle>
          <a:p>
            <a:pPr lvl="0"/>
            <a:r>
              <a:rPr lang="en-US"/>
              <a:t>Paragraph goes here.</a:t>
            </a:r>
            <a:endParaRPr lang="en-US" dirty="0"/>
          </a:p>
        </p:txBody>
      </p:sp>
      <p:pic>
        <p:nvPicPr>
          <p:cNvPr id="11" name="Picture 10">
            <a:extLst>
              <a:ext uri="{FF2B5EF4-FFF2-40B4-BE49-F238E27FC236}">
                <a16:creationId xmlns:a16="http://schemas.microsoft.com/office/drawing/2014/main" id="{CA760AF4-EDB3-E24C-96F2-DEF885A378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25877" y="4702262"/>
            <a:ext cx="3243796" cy="385977"/>
          </a:xfrm>
          <a:prstGeom prst="rect">
            <a:avLst/>
          </a:prstGeom>
        </p:spPr>
      </p:pic>
    </p:spTree>
    <p:extLst>
      <p:ext uri="{BB962C8B-B14F-4D97-AF65-F5344CB8AC3E}">
        <p14:creationId xmlns:p14="http://schemas.microsoft.com/office/powerpoint/2010/main" val="15755017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18 Bullets Title + Content - Side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248348" cy="5143500"/>
          </a:xfrm>
          <a:prstGeom prst="rect">
            <a:avLst/>
          </a:prstGeom>
        </p:spPr>
      </p:pic>
      <p:sp>
        <p:nvSpPr>
          <p:cNvPr id="10" name="Title 1"/>
          <p:cNvSpPr>
            <a:spLocks noGrp="1"/>
          </p:cNvSpPr>
          <p:nvPr>
            <p:ph type="title" hasCustomPrompt="1"/>
          </p:nvPr>
        </p:nvSpPr>
        <p:spPr>
          <a:xfrm>
            <a:off x="2571078" y="208345"/>
            <a:ext cx="6139236" cy="983848"/>
          </a:xfrm>
        </p:spPr>
        <p:txBody>
          <a:bodyPr anchor="t">
            <a:normAutofit/>
          </a:bodyPr>
          <a:lstStyle>
            <a:lvl1pPr>
              <a:lnSpc>
                <a:spcPct val="80000"/>
              </a:lnSpc>
              <a:defRPr sz="3600" cap="none">
                <a:latin typeface="+mn-lt"/>
              </a:defRPr>
            </a:lvl1pPr>
          </a:lstStyle>
          <a:p>
            <a:r>
              <a:rPr lang="en-US" dirty="0"/>
              <a:t>Click to edit master </a:t>
            </a:r>
            <a:br>
              <a:rPr lang="en-US" dirty="0"/>
            </a:br>
            <a:r>
              <a:rPr lang="en-US" dirty="0"/>
              <a:t>title style</a:t>
            </a:r>
          </a:p>
        </p:txBody>
      </p:sp>
      <p:sp>
        <p:nvSpPr>
          <p:cNvPr id="11" name="Text Placeholder 3"/>
          <p:cNvSpPr>
            <a:spLocks noGrp="1"/>
          </p:cNvSpPr>
          <p:nvPr>
            <p:ph type="body" sz="quarter" idx="14" hasCustomPrompt="1"/>
          </p:nvPr>
        </p:nvSpPr>
        <p:spPr>
          <a:xfrm>
            <a:off x="2571078" y="1292604"/>
            <a:ext cx="6139535" cy="514624"/>
          </a:xfrm>
        </p:spPr>
        <p:txBody>
          <a:bodyPr anchor="ctr">
            <a:noAutofit/>
          </a:bodyPr>
          <a:lstStyle>
            <a:lvl1pPr marL="0" indent="0">
              <a:buNone/>
              <a:defRPr sz="2000" b="1" cap="none">
                <a:solidFill>
                  <a:schemeClr val="accent2"/>
                </a:solidFill>
                <a:latin typeface="+mn-lt"/>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a:t>
            </a:r>
          </a:p>
        </p:txBody>
      </p:sp>
      <p:sp>
        <p:nvSpPr>
          <p:cNvPr id="3" name="Text Placeholder 2"/>
          <p:cNvSpPr>
            <a:spLocks noGrp="1"/>
          </p:cNvSpPr>
          <p:nvPr>
            <p:ph type="body" sz="quarter" idx="15"/>
          </p:nvPr>
        </p:nvSpPr>
        <p:spPr>
          <a:xfrm>
            <a:off x="2571078" y="1807228"/>
            <a:ext cx="6139535" cy="1712913"/>
          </a:xfrm>
        </p:spPr>
        <p:txBody>
          <a:bodyPr/>
          <a:lstStyle>
            <a:lvl1pPr marL="342900" indent="-342900">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22765794-0E29-3B4E-A7B2-4061F5D8DF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25877" y="4702262"/>
            <a:ext cx="3243796" cy="385977"/>
          </a:xfrm>
          <a:prstGeom prst="rect">
            <a:avLst/>
          </a:prstGeom>
        </p:spPr>
      </p:pic>
    </p:spTree>
    <p:extLst>
      <p:ext uri="{BB962C8B-B14F-4D97-AF65-F5344CB8AC3E}">
        <p14:creationId xmlns:p14="http://schemas.microsoft.com/office/powerpoint/2010/main" val="9553855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18 Title + Content + Sub-Header - Side Im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248348" cy="5143500"/>
          </a:xfrm>
          <a:prstGeom prst="rect">
            <a:avLst/>
          </a:prstGeom>
        </p:spPr>
      </p:pic>
      <p:sp>
        <p:nvSpPr>
          <p:cNvPr id="17" name="Title 1"/>
          <p:cNvSpPr>
            <a:spLocks noGrp="1"/>
          </p:cNvSpPr>
          <p:nvPr>
            <p:ph type="title" hasCustomPrompt="1"/>
          </p:nvPr>
        </p:nvSpPr>
        <p:spPr>
          <a:xfrm>
            <a:off x="2571078" y="208345"/>
            <a:ext cx="6139236" cy="983848"/>
          </a:xfrm>
        </p:spPr>
        <p:txBody>
          <a:bodyPr anchor="t">
            <a:normAutofit/>
          </a:bodyPr>
          <a:lstStyle>
            <a:lvl1pPr>
              <a:lnSpc>
                <a:spcPct val="80000"/>
              </a:lnSpc>
              <a:defRPr sz="3600" cap="none">
                <a:latin typeface="+mn-lt"/>
              </a:defRPr>
            </a:lvl1pPr>
          </a:lstStyle>
          <a:p>
            <a:r>
              <a:rPr lang="en-US" dirty="0"/>
              <a:t>Click to edit master </a:t>
            </a:r>
            <a:br>
              <a:rPr lang="en-US" dirty="0"/>
            </a:br>
            <a:r>
              <a:rPr lang="en-US" dirty="0"/>
              <a:t>title style</a:t>
            </a:r>
          </a:p>
        </p:txBody>
      </p:sp>
      <p:sp>
        <p:nvSpPr>
          <p:cNvPr id="8" name="Text Placeholder 3"/>
          <p:cNvSpPr>
            <a:spLocks noGrp="1"/>
          </p:cNvSpPr>
          <p:nvPr>
            <p:ph type="body" sz="quarter" idx="14" hasCustomPrompt="1"/>
          </p:nvPr>
        </p:nvSpPr>
        <p:spPr>
          <a:xfrm>
            <a:off x="2571078" y="1292604"/>
            <a:ext cx="6139535" cy="514624"/>
          </a:xfrm>
        </p:spPr>
        <p:txBody>
          <a:bodyPr anchor="ctr">
            <a:noAutofit/>
          </a:bodyPr>
          <a:lstStyle>
            <a:lvl1pPr marL="0" indent="0">
              <a:buNone/>
              <a:defRPr sz="2000" b="1" cap="none">
                <a:solidFill>
                  <a:schemeClr val="accent2"/>
                </a:solidFill>
                <a:latin typeface="+mn-lt"/>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a:t>
            </a:r>
          </a:p>
        </p:txBody>
      </p:sp>
      <p:sp>
        <p:nvSpPr>
          <p:cNvPr id="7" name="Text Placeholder 2"/>
          <p:cNvSpPr>
            <a:spLocks noGrp="1"/>
          </p:cNvSpPr>
          <p:nvPr>
            <p:ph type="body" sz="quarter" idx="15"/>
          </p:nvPr>
        </p:nvSpPr>
        <p:spPr>
          <a:xfrm>
            <a:off x="2571078" y="1807228"/>
            <a:ext cx="6139535" cy="1712913"/>
          </a:xfrm>
        </p:spPr>
        <p:txBody>
          <a:bodyPr/>
          <a:lstStyle>
            <a:lvl1pPr marL="342900" indent="-342900">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20641EF3-13D6-B242-8D14-20FEBA3397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25877" y="4702262"/>
            <a:ext cx="3243796" cy="385977"/>
          </a:xfrm>
          <a:prstGeom prst="rect">
            <a:avLst/>
          </a:prstGeom>
        </p:spPr>
      </p:pic>
    </p:spTree>
    <p:extLst>
      <p:ext uri="{BB962C8B-B14F-4D97-AF65-F5344CB8AC3E}">
        <p14:creationId xmlns:p14="http://schemas.microsoft.com/office/powerpoint/2010/main" val="1323590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18 Bullets Title + Content + Logo - Side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571078" y="208345"/>
            <a:ext cx="6139236" cy="983848"/>
          </a:xfrm>
        </p:spPr>
        <p:txBody>
          <a:bodyPr anchor="t">
            <a:normAutofit/>
          </a:bodyPr>
          <a:lstStyle>
            <a:lvl1pPr>
              <a:lnSpc>
                <a:spcPct val="80000"/>
              </a:lnSpc>
              <a:defRPr sz="3600" cap="none">
                <a:latin typeface="+mn-lt"/>
              </a:defRPr>
            </a:lvl1pPr>
          </a:lstStyle>
          <a:p>
            <a:r>
              <a:rPr lang="en-US" dirty="0"/>
              <a:t>Click to edit master </a:t>
            </a:r>
            <a:br>
              <a:rPr lang="en-US" dirty="0"/>
            </a:br>
            <a:r>
              <a:rPr lang="en-US" dirty="0"/>
              <a:t>title style</a:t>
            </a:r>
          </a:p>
        </p:txBody>
      </p:sp>
      <p:sp>
        <p:nvSpPr>
          <p:cNvPr id="11" name="Text Placeholder 3"/>
          <p:cNvSpPr>
            <a:spLocks noGrp="1"/>
          </p:cNvSpPr>
          <p:nvPr>
            <p:ph type="body" sz="quarter" idx="14" hasCustomPrompt="1"/>
          </p:nvPr>
        </p:nvSpPr>
        <p:spPr>
          <a:xfrm>
            <a:off x="2571078" y="1292604"/>
            <a:ext cx="6139535" cy="514624"/>
          </a:xfrm>
        </p:spPr>
        <p:txBody>
          <a:bodyPr anchor="ctr">
            <a:noAutofit/>
          </a:bodyPr>
          <a:lstStyle>
            <a:lvl1pPr marL="0" indent="0">
              <a:buNone/>
              <a:defRPr sz="2000" b="1" cap="none">
                <a:solidFill>
                  <a:schemeClr val="accent2"/>
                </a:solidFill>
                <a:latin typeface="+mn-lt"/>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a:t>
            </a:r>
          </a:p>
        </p:txBody>
      </p:sp>
      <p:sp>
        <p:nvSpPr>
          <p:cNvPr id="12" name="Text Placeholder 2"/>
          <p:cNvSpPr>
            <a:spLocks noGrp="1"/>
          </p:cNvSpPr>
          <p:nvPr>
            <p:ph type="body" sz="quarter" idx="15"/>
          </p:nvPr>
        </p:nvSpPr>
        <p:spPr>
          <a:xfrm>
            <a:off x="2571078" y="1807228"/>
            <a:ext cx="6139535" cy="1712913"/>
          </a:xfrm>
        </p:spPr>
        <p:txBody>
          <a:bodyPr/>
          <a:lstStyle>
            <a:lvl1pPr marL="342900" indent="-342900">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healthcare worker thinking" title="healthcare worker thinking"/>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2248348" cy="5143500"/>
          </a:xfrm>
          <a:prstGeom prst="rect">
            <a:avLst/>
          </a:prstGeom>
        </p:spPr>
      </p:pic>
      <p:pic>
        <p:nvPicPr>
          <p:cNvPr id="13" name="Picture 12">
            <a:extLst>
              <a:ext uri="{FF2B5EF4-FFF2-40B4-BE49-F238E27FC236}">
                <a16:creationId xmlns:a16="http://schemas.microsoft.com/office/drawing/2014/main" id="{4FFB7675-5703-D34C-9114-40FB00EB60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25877" y="4702262"/>
            <a:ext cx="3243796" cy="385977"/>
          </a:xfrm>
          <a:prstGeom prst="rect">
            <a:avLst/>
          </a:prstGeom>
        </p:spPr>
      </p:pic>
      <p:pic>
        <p:nvPicPr>
          <p:cNvPr id="7" name="Picture 6">
            <a:extLst>
              <a:ext uri="{FF2B5EF4-FFF2-40B4-BE49-F238E27FC236}">
                <a16:creationId xmlns:a16="http://schemas.microsoft.com/office/drawing/2014/main" id="{44497E7A-0B0B-422C-B4E3-CF49022377E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2248348" cy="5143500"/>
          </a:xfrm>
          <a:prstGeom prst="rect">
            <a:avLst/>
          </a:prstGeom>
        </p:spPr>
      </p:pic>
    </p:spTree>
    <p:extLst>
      <p:ext uri="{BB962C8B-B14F-4D97-AF65-F5344CB8AC3E}">
        <p14:creationId xmlns:p14="http://schemas.microsoft.com/office/powerpoint/2010/main" val="623268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G18 5_Agenda Slide">
    <p:spTree>
      <p:nvGrpSpPr>
        <p:cNvPr id="1" name=""/>
        <p:cNvGrpSpPr/>
        <p:nvPr/>
      </p:nvGrpSpPr>
      <p:grpSpPr>
        <a:xfrm>
          <a:off x="0" y="0"/>
          <a:ext cx="0" cy="0"/>
          <a:chOff x="0" y="0"/>
          <a:chExt cx="0" cy="0"/>
        </a:xfrm>
      </p:grpSpPr>
      <p:pic>
        <p:nvPicPr>
          <p:cNvPr id="36" name="Picture 35" descr="healthcare workers collaborating in a meeting space" title="healthcare workers "/>
          <p:cNvPicPr>
            <a:picLocks noChangeAspect="1"/>
          </p:cNvPicPr>
          <p:nvPr userDrawn="1"/>
        </p:nvPicPr>
        <p:blipFill rotWithShape="1">
          <a:blip r:embed="rId2" cstate="screen">
            <a:extLst>
              <a:ext uri="{28A0092B-C50C-407E-A947-70E740481C1C}">
                <a14:useLocalDpi xmlns:a14="http://schemas.microsoft.com/office/drawing/2010/main"/>
              </a:ext>
            </a:extLst>
          </a:blip>
          <a:srcRect r="-22"/>
          <a:stretch/>
        </p:blipFill>
        <p:spPr>
          <a:xfrm>
            <a:off x="0" y="0"/>
            <a:ext cx="9144000" cy="3302138"/>
          </a:xfrm>
          <a:prstGeom prst="rect">
            <a:avLst/>
          </a:prstGeom>
        </p:spPr>
      </p:pic>
      <p:sp>
        <p:nvSpPr>
          <p:cNvPr id="6" name="Title 1"/>
          <p:cNvSpPr>
            <a:spLocks noGrp="1"/>
          </p:cNvSpPr>
          <p:nvPr>
            <p:ph type="title" hasCustomPrompt="1"/>
          </p:nvPr>
        </p:nvSpPr>
        <p:spPr>
          <a:xfrm>
            <a:off x="370390" y="219919"/>
            <a:ext cx="8339924" cy="983848"/>
          </a:xfrm>
        </p:spPr>
        <p:txBody>
          <a:bodyPr anchor="t">
            <a:normAutofit/>
          </a:bodyPr>
          <a:lstStyle>
            <a:lvl1pPr>
              <a:lnSpc>
                <a:spcPct val="80000"/>
              </a:lnSpc>
              <a:defRPr sz="3600" cap="none">
                <a:solidFill>
                  <a:schemeClr val="bg1"/>
                </a:solidFill>
                <a:latin typeface="+mn-lt"/>
              </a:defRPr>
            </a:lvl1pPr>
          </a:lstStyle>
          <a:p>
            <a:r>
              <a:rPr lang="en-US" dirty="0"/>
              <a:t>Click to edit master title style</a:t>
            </a:r>
          </a:p>
        </p:txBody>
      </p:sp>
      <p:sp>
        <p:nvSpPr>
          <p:cNvPr id="7" name="Oval 6"/>
          <p:cNvSpPr/>
          <p:nvPr userDrawn="1"/>
        </p:nvSpPr>
        <p:spPr>
          <a:xfrm>
            <a:off x="582037" y="1254944"/>
            <a:ext cx="1023546" cy="102354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userDrawn="1"/>
        </p:nvSpPr>
        <p:spPr>
          <a:xfrm>
            <a:off x="2295090" y="1254944"/>
            <a:ext cx="1023546" cy="102354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userDrawn="1"/>
        </p:nvSpPr>
        <p:spPr>
          <a:xfrm>
            <a:off x="4008143" y="1254944"/>
            <a:ext cx="1023546" cy="102354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a:off x="5771632" y="1254944"/>
            <a:ext cx="1023546" cy="102354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userDrawn="1"/>
        </p:nvSpPr>
        <p:spPr>
          <a:xfrm>
            <a:off x="7509903" y="1254944"/>
            <a:ext cx="1023546" cy="102354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Picture Placeholder 20"/>
          <p:cNvSpPr>
            <a:spLocks noGrp="1"/>
          </p:cNvSpPr>
          <p:nvPr>
            <p:ph type="pic" sz="quarter" idx="10" hasCustomPrompt="1"/>
          </p:nvPr>
        </p:nvSpPr>
        <p:spPr>
          <a:xfrm>
            <a:off x="717550" y="1400375"/>
            <a:ext cx="741363" cy="741363"/>
          </a:xfrm>
        </p:spPr>
        <p:txBody>
          <a:bodyPr anchor="ctr">
            <a:normAutofit/>
          </a:bodyPr>
          <a:lstStyle>
            <a:lvl1pPr marL="0" indent="0" algn="ctr">
              <a:buNone/>
              <a:defRPr sz="1000"/>
            </a:lvl1pPr>
          </a:lstStyle>
          <a:p>
            <a:r>
              <a:rPr lang="en-US" dirty="0"/>
              <a:t>Add Icon here</a:t>
            </a:r>
          </a:p>
        </p:txBody>
      </p:sp>
      <p:sp>
        <p:nvSpPr>
          <p:cNvPr id="22" name="Picture Placeholder 20"/>
          <p:cNvSpPr>
            <a:spLocks noGrp="1"/>
          </p:cNvSpPr>
          <p:nvPr>
            <p:ph type="pic" sz="quarter" idx="11" hasCustomPrompt="1"/>
          </p:nvPr>
        </p:nvSpPr>
        <p:spPr>
          <a:xfrm>
            <a:off x="2436181" y="1400375"/>
            <a:ext cx="741363" cy="741363"/>
          </a:xfrm>
        </p:spPr>
        <p:txBody>
          <a:bodyPr anchor="ctr">
            <a:normAutofit/>
          </a:bodyPr>
          <a:lstStyle>
            <a:lvl1pPr marL="0" indent="0" algn="ctr">
              <a:buNone/>
              <a:defRPr sz="1000"/>
            </a:lvl1pPr>
          </a:lstStyle>
          <a:p>
            <a:r>
              <a:rPr lang="en-US" dirty="0"/>
              <a:t>Add Icon here</a:t>
            </a:r>
          </a:p>
        </p:txBody>
      </p:sp>
      <p:sp>
        <p:nvSpPr>
          <p:cNvPr id="23" name="Picture Placeholder 20"/>
          <p:cNvSpPr>
            <a:spLocks noGrp="1"/>
          </p:cNvSpPr>
          <p:nvPr>
            <p:ph type="pic" sz="quarter" idx="12" hasCustomPrompt="1"/>
          </p:nvPr>
        </p:nvSpPr>
        <p:spPr>
          <a:xfrm>
            <a:off x="4143448" y="1400375"/>
            <a:ext cx="741363" cy="741363"/>
          </a:xfrm>
        </p:spPr>
        <p:txBody>
          <a:bodyPr anchor="ctr">
            <a:normAutofit/>
          </a:bodyPr>
          <a:lstStyle>
            <a:lvl1pPr marL="0" indent="0" algn="ctr">
              <a:buNone/>
              <a:defRPr sz="1000"/>
            </a:lvl1pPr>
          </a:lstStyle>
          <a:p>
            <a:r>
              <a:rPr lang="en-US" dirty="0"/>
              <a:t>Add Icon here</a:t>
            </a:r>
          </a:p>
        </p:txBody>
      </p:sp>
      <p:sp>
        <p:nvSpPr>
          <p:cNvPr id="24" name="Picture Placeholder 20"/>
          <p:cNvSpPr>
            <a:spLocks noGrp="1"/>
          </p:cNvSpPr>
          <p:nvPr>
            <p:ph type="pic" sz="quarter" idx="13" hasCustomPrompt="1"/>
          </p:nvPr>
        </p:nvSpPr>
        <p:spPr>
          <a:xfrm>
            <a:off x="5912723" y="1400375"/>
            <a:ext cx="741363" cy="741363"/>
          </a:xfrm>
        </p:spPr>
        <p:txBody>
          <a:bodyPr anchor="ctr">
            <a:normAutofit/>
          </a:bodyPr>
          <a:lstStyle>
            <a:lvl1pPr marL="0" indent="0" algn="ctr">
              <a:buNone/>
              <a:defRPr sz="1000"/>
            </a:lvl1pPr>
          </a:lstStyle>
          <a:p>
            <a:r>
              <a:rPr lang="en-US" dirty="0"/>
              <a:t>Add Icon here</a:t>
            </a:r>
          </a:p>
        </p:txBody>
      </p:sp>
      <p:sp>
        <p:nvSpPr>
          <p:cNvPr id="25" name="Picture Placeholder 20"/>
          <p:cNvSpPr>
            <a:spLocks noGrp="1"/>
          </p:cNvSpPr>
          <p:nvPr>
            <p:ph type="pic" sz="quarter" idx="14" hasCustomPrompt="1"/>
          </p:nvPr>
        </p:nvSpPr>
        <p:spPr>
          <a:xfrm>
            <a:off x="7650994" y="1400375"/>
            <a:ext cx="741363" cy="741363"/>
          </a:xfrm>
        </p:spPr>
        <p:txBody>
          <a:bodyPr anchor="ctr">
            <a:normAutofit/>
          </a:bodyPr>
          <a:lstStyle>
            <a:lvl1pPr marL="0" indent="0" algn="ctr">
              <a:buNone/>
              <a:defRPr sz="1000"/>
            </a:lvl1pPr>
          </a:lstStyle>
          <a:p>
            <a:r>
              <a:rPr lang="en-US" dirty="0"/>
              <a:t>Add Icon here</a:t>
            </a:r>
          </a:p>
        </p:txBody>
      </p:sp>
      <p:sp>
        <p:nvSpPr>
          <p:cNvPr id="29" name="Text Placeholder 12"/>
          <p:cNvSpPr>
            <a:spLocks noGrp="1"/>
          </p:cNvSpPr>
          <p:nvPr>
            <p:ph type="body" sz="quarter" idx="15" hasCustomPrompt="1"/>
          </p:nvPr>
        </p:nvSpPr>
        <p:spPr>
          <a:xfrm>
            <a:off x="289368" y="2440308"/>
            <a:ext cx="1574158" cy="735968"/>
          </a:xfrm>
        </p:spPr>
        <p:txBody>
          <a:bodyPr>
            <a:normAutofit/>
          </a:bodyPr>
          <a:lstStyle>
            <a:lvl1pPr marL="0" indent="0" algn="ctr">
              <a:buNone/>
              <a:defRPr sz="1600" b="0">
                <a:solidFill>
                  <a:schemeClr val="bg1"/>
                </a:solidFill>
              </a:defRPr>
            </a:lvl1pPr>
          </a:lstStyle>
          <a:p>
            <a:pPr lvl="0"/>
            <a:r>
              <a:rPr lang="en-US" dirty="0"/>
              <a:t>Text</a:t>
            </a:r>
            <a:br>
              <a:rPr lang="en-US" dirty="0"/>
            </a:br>
            <a:r>
              <a:rPr lang="en-US" dirty="0"/>
              <a:t>Descriptor</a:t>
            </a:r>
          </a:p>
        </p:txBody>
      </p:sp>
      <p:sp>
        <p:nvSpPr>
          <p:cNvPr id="30" name="Text Placeholder 12"/>
          <p:cNvSpPr>
            <a:spLocks noGrp="1"/>
          </p:cNvSpPr>
          <p:nvPr>
            <p:ph type="body" sz="quarter" idx="16" hasCustomPrompt="1"/>
          </p:nvPr>
        </p:nvSpPr>
        <p:spPr>
          <a:xfrm>
            <a:off x="2025573" y="2440308"/>
            <a:ext cx="1574158" cy="735968"/>
          </a:xfrm>
        </p:spPr>
        <p:txBody>
          <a:bodyPr>
            <a:normAutofit/>
          </a:bodyPr>
          <a:lstStyle>
            <a:lvl1pPr marL="0" indent="0" algn="ctr">
              <a:buNone/>
              <a:defRPr sz="1600" b="0">
                <a:solidFill>
                  <a:schemeClr val="bg1"/>
                </a:solidFill>
              </a:defRPr>
            </a:lvl1pPr>
          </a:lstStyle>
          <a:p>
            <a:pPr lvl="0"/>
            <a:r>
              <a:rPr lang="en-US" dirty="0"/>
              <a:t>Text</a:t>
            </a:r>
            <a:br>
              <a:rPr lang="en-US" dirty="0"/>
            </a:br>
            <a:r>
              <a:rPr lang="en-US" dirty="0"/>
              <a:t>Descriptor</a:t>
            </a:r>
          </a:p>
        </p:txBody>
      </p:sp>
      <p:sp>
        <p:nvSpPr>
          <p:cNvPr id="31" name="Text Placeholder 12"/>
          <p:cNvSpPr>
            <a:spLocks noGrp="1"/>
          </p:cNvSpPr>
          <p:nvPr>
            <p:ph type="body" sz="quarter" idx="17" hasCustomPrompt="1"/>
          </p:nvPr>
        </p:nvSpPr>
        <p:spPr>
          <a:xfrm>
            <a:off x="3727050" y="2440308"/>
            <a:ext cx="1574158" cy="735968"/>
          </a:xfrm>
        </p:spPr>
        <p:txBody>
          <a:bodyPr>
            <a:normAutofit/>
          </a:bodyPr>
          <a:lstStyle>
            <a:lvl1pPr marL="0" indent="0" algn="ctr">
              <a:buNone/>
              <a:defRPr sz="1600" b="0">
                <a:solidFill>
                  <a:schemeClr val="bg1"/>
                </a:solidFill>
              </a:defRPr>
            </a:lvl1pPr>
          </a:lstStyle>
          <a:p>
            <a:pPr lvl="0"/>
            <a:r>
              <a:rPr lang="en-US" dirty="0"/>
              <a:t>Text</a:t>
            </a:r>
            <a:br>
              <a:rPr lang="en-US" dirty="0"/>
            </a:br>
            <a:r>
              <a:rPr lang="en-US" dirty="0"/>
              <a:t>Descriptor</a:t>
            </a:r>
          </a:p>
        </p:txBody>
      </p:sp>
      <p:sp>
        <p:nvSpPr>
          <p:cNvPr id="32" name="Text Placeholder 12"/>
          <p:cNvSpPr>
            <a:spLocks noGrp="1"/>
          </p:cNvSpPr>
          <p:nvPr>
            <p:ph type="body" sz="quarter" idx="18" hasCustomPrompt="1"/>
          </p:nvPr>
        </p:nvSpPr>
        <p:spPr>
          <a:xfrm>
            <a:off x="5496325" y="2440308"/>
            <a:ext cx="1574158" cy="735968"/>
          </a:xfrm>
        </p:spPr>
        <p:txBody>
          <a:bodyPr>
            <a:normAutofit/>
          </a:bodyPr>
          <a:lstStyle>
            <a:lvl1pPr marL="0" indent="0" algn="ctr">
              <a:buNone/>
              <a:defRPr sz="1600" b="0">
                <a:solidFill>
                  <a:schemeClr val="bg1"/>
                </a:solidFill>
              </a:defRPr>
            </a:lvl1pPr>
          </a:lstStyle>
          <a:p>
            <a:pPr lvl="0"/>
            <a:r>
              <a:rPr lang="en-US" dirty="0"/>
              <a:t>Text</a:t>
            </a:r>
            <a:br>
              <a:rPr lang="en-US" dirty="0"/>
            </a:br>
            <a:r>
              <a:rPr lang="en-US" dirty="0"/>
              <a:t>Descriptor</a:t>
            </a:r>
          </a:p>
        </p:txBody>
      </p:sp>
      <p:sp>
        <p:nvSpPr>
          <p:cNvPr id="33" name="Text Placeholder 12"/>
          <p:cNvSpPr>
            <a:spLocks noGrp="1"/>
          </p:cNvSpPr>
          <p:nvPr>
            <p:ph type="body" sz="quarter" idx="19" hasCustomPrompt="1"/>
          </p:nvPr>
        </p:nvSpPr>
        <p:spPr>
          <a:xfrm>
            <a:off x="7251904" y="2440308"/>
            <a:ext cx="1574158" cy="735968"/>
          </a:xfrm>
        </p:spPr>
        <p:txBody>
          <a:bodyPr>
            <a:normAutofit/>
          </a:bodyPr>
          <a:lstStyle>
            <a:lvl1pPr marL="0" indent="0" algn="ctr">
              <a:buNone/>
              <a:defRPr sz="1600" b="0">
                <a:solidFill>
                  <a:schemeClr val="bg1"/>
                </a:solidFill>
              </a:defRPr>
            </a:lvl1pPr>
          </a:lstStyle>
          <a:p>
            <a:pPr lvl="0"/>
            <a:r>
              <a:rPr lang="en-US" dirty="0"/>
              <a:t>Text</a:t>
            </a:r>
            <a:br>
              <a:rPr lang="en-US" dirty="0"/>
            </a:br>
            <a:r>
              <a:rPr lang="en-US" dirty="0"/>
              <a:t>Descriptor</a:t>
            </a:r>
          </a:p>
        </p:txBody>
      </p:sp>
      <p:sp>
        <p:nvSpPr>
          <p:cNvPr id="34" name="Text Placeholder 12"/>
          <p:cNvSpPr>
            <a:spLocks noGrp="1"/>
          </p:cNvSpPr>
          <p:nvPr>
            <p:ph type="body" sz="quarter" idx="20" hasCustomPrompt="1"/>
          </p:nvPr>
        </p:nvSpPr>
        <p:spPr>
          <a:xfrm>
            <a:off x="289368" y="3676849"/>
            <a:ext cx="8536694" cy="735968"/>
          </a:xfrm>
        </p:spPr>
        <p:txBody>
          <a:bodyPr anchor="ctr">
            <a:normAutofit/>
          </a:bodyPr>
          <a:lstStyle>
            <a:lvl1pPr marL="0" indent="0" algn="ctr">
              <a:buNone/>
              <a:defRPr sz="1600" b="1" baseline="0">
                <a:solidFill>
                  <a:schemeClr val="tx1"/>
                </a:solidFill>
              </a:defRPr>
            </a:lvl1pPr>
          </a:lstStyle>
          <a:p>
            <a:pPr lvl="0"/>
            <a:r>
              <a:rPr lang="en-US"/>
              <a:t>Paragraph goes here.</a:t>
            </a:r>
            <a:endParaRPr lang="en-US" dirty="0"/>
          </a:p>
        </p:txBody>
      </p:sp>
      <p:sp>
        <p:nvSpPr>
          <p:cNvPr id="27" name="Rectangle 26">
            <a:extLst>
              <a:ext uri="{FF2B5EF4-FFF2-40B4-BE49-F238E27FC236}">
                <a16:creationId xmlns:a16="http://schemas.microsoft.com/office/drawing/2014/main" id="{32B8AF62-60F7-8548-B95C-F135D740B67C}"/>
              </a:ext>
            </a:extLst>
          </p:cNvPr>
          <p:cNvSpPr/>
          <p:nvPr userDrawn="1"/>
        </p:nvSpPr>
        <p:spPr>
          <a:xfrm>
            <a:off x="290744" y="4787529"/>
            <a:ext cx="3376245" cy="215444"/>
          </a:xfrm>
          <a:prstGeom prst="rect">
            <a:avLst/>
          </a:prstGeom>
        </p:spPr>
        <p:txBody>
          <a:bodyPr wrap="none">
            <a:spAutoFit/>
          </a:bodyPr>
          <a:lstStyle/>
          <a:p>
            <a:r>
              <a:rPr lang="en-US" sz="800" dirty="0">
                <a:solidFill>
                  <a:schemeClr val="bg2"/>
                </a:solidFill>
              </a:rPr>
              <a:t>©2018 Huron Consulting Group Inc. and affiliates. All rights reserved.</a:t>
            </a:r>
            <a:endParaRPr lang="en-US" dirty="0">
              <a:solidFill>
                <a:schemeClr val="bg2"/>
              </a:solidFill>
            </a:endParaRPr>
          </a:p>
        </p:txBody>
      </p:sp>
      <p:pic>
        <p:nvPicPr>
          <p:cNvPr id="28" name="Picture 27">
            <a:extLst>
              <a:ext uri="{FF2B5EF4-FFF2-40B4-BE49-F238E27FC236}">
                <a16:creationId xmlns:a16="http://schemas.microsoft.com/office/drawing/2014/main" id="{CBEDF85A-7ADA-5340-83F4-C8BAA65162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25877" y="4702262"/>
            <a:ext cx="3243796" cy="385977"/>
          </a:xfrm>
          <a:prstGeom prst="rect">
            <a:avLst/>
          </a:prstGeom>
        </p:spPr>
      </p:pic>
    </p:spTree>
    <p:extLst>
      <p:ext uri="{BB962C8B-B14F-4D97-AF65-F5344CB8AC3E}">
        <p14:creationId xmlns:p14="http://schemas.microsoft.com/office/powerpoint/2010/main" val="22949034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G18 Process Slide + Image">
    <p:spTree>
      <p:nvGrpSpPr>
        <p:cNvPr id="1" name=""/>
        <p:cNvGrpSpPr/>
        <p:nvPr/>
      </p:nvGrpSpPr>
      <p:grpSpPr>
        <a:xfrm>
          <a:off x="0" y="0"/>
          <a:ext cx="0" cy="0"/>
          <a:chOff x="0" y="0"/>
          <a:chExt cx="0" cy="0"/>
        </a:xfrm>
      </p:grpSpPr>
      <p:pic>
        <p:nvPicPr>
          <p:cNvPr id="18" name="Picture 17" descr="decorative blue bars image" title="decorative blue bars image"/>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3912242"/>
            <a:ext cx="9143999" cy="1231258"/>
          </a:xfrm>
          <a:prstGeom prst="rect">
            <a:avLst/>
          </a:prstGeom>
        </p:spPr>
      </p:pic>
      <p:sp>
        <p:nvSpPr>
          <p:cNvPr id="5" name="Title 1"/>
          <p:cNvSpPr>
            <a:spLocks noGrp="1"/>
          </p:cNvSpPr>
          <p:nvPr>
            <p:ph type="title" hasCustomPrompt="1"/>
          </p:nvPr>
        </p:nvSpPr>
        <p:spPr>
          <a:xfrm>
            <a:off x="370390" y="219919"/>
            <a:ext cx="8339924" cy="983848"/>
          </a:xfrm>
        </p:spPr>
        <p:txBody>
          <a:bodyPr anchor="t">
            <a:normAutofit/>
          </a:bodyPr>
          <a:lstStyle>
            <a:lvl1pPr>
              <a:lnSpc>
                <a:spcPct val="80000"/>
              </a:lnSpc>
              <a:defRPr sz="3600" cap="none">
                <a:latin typeface="+mn-lt"/>
              </a:defRPr>
            </a:lvl1pPr>
          </a:lstStyle>
          <a:p>
            <a:r>
              <a:rPr lang="en-US" dirty="0"/>
              <a:t>Click to edit master title style</a:t>
            </a:r>
          </a:p>
        </p:txBody>
      </p:sp>
      <p:sp>
        <p:nvSpPr>
          <p:cNvPr id="13" name="Text Placeholder 12"/>
          <p:cNvSpPr>
            <a:spLocks noGrp="1"/>
          </p:cNvSpPr>
          <p:nvPr>
            <p:ph type="body" sz="quarter" idx="10" hasCustomPrompt="1"/>
          </p:nvPr>
        </p:nvSpPr>
        <p:spPr>
          <a:xfrm>
            <a:off x="369888" y="1379784"/>
            <a:ext cx="2697403" cy="353360"/>
          </a:xfrm>
        </p:spPr>
        <p:txBody>
          <a:bodyPr/>
          <a:lstStyle>
            <a:lvl1pPr marL="0" indent="0">
              <a:buNone/>
              <a:defRPr b="1">
                <a:solidFill>
                  <a:schemeClr val="tx1"/>
                </a:solidFill>
              </a:defRPr>
            </a:lvl1pPr>
          </a:lstStyle>
          <a:p>
            <a:pPr lvl="0"/>
            <a:r>
              <a:rPr lang="en-US"/>
              <a:t>TITLE</a:t>
            </a:r>
            <a:endParaRPr lang="en-US" dirty="0"/>
          </a:p>
        </p:txBody>
      </p:sp>
      <p:sp>
        <p:nvSpPr>
          <p:cNvPr id="15" name="Text Placeholder 12"/>
          <p:cNvSpPr>
            <a:spLocks noGrp="1"/>
          </p:cNvSpPr>
          <p:nvPr>
            <p:ph type="body" sz="quarter" idx="11" hasCustomPrompt="1"/>
          </p:nvPr>
        </p:nvSpPr>
        <p:spPr>
          <a:xfrm>
            <a:off x="369888" y="1735576"/>
            <a:ext cx="2697403" cy="353360"/>
          </a:xfrm>
        </p:spPr>
        <p:txBody>
          <a:bodyPr/>
          <a:lstStyle>
            <a:lvl1pPr marL="0" indent="0">
              <a:buNone/>
              <a:defRPr b="0">
                <a:solidFill>
                  <a:schemeClr val="tx2"/>
                </a:solidFill>
              </a:defRPr>
            </a:lvl1pPr>
          </a:lstStyle>
          <a:p>
            <a:pPr lvl="0"/>
            <a:r>
              <a:rPr lang="en-US" dirty="0"/>
              <a:t>Text</a:t>
            </a:r>
          </a:p>
        </p:txBody>
      </p:sp>
      <p:sp>
        <p:nvSpPr>
          <p:cNvPr id="17" name="Text Placeholder 12"/>
          <p:cNvSpPr>
            <a:spLocks noGrp="1"/>
          </p:cNvSpPr>
          <p:nvPr>
            <p:ph type="body" sz="quarter" idx="12" hasCustomPrompt="1"/>
          </p:nvPr>
        </p:nvSpPr>
        <p:spPr>
          <a:xfrm>
            <a:off x="369888" y="2494601"/>
            <a:ext cx="2697403" cy="353360"/>
          </a:xfrm>
        </p:spPr>
        <p:txBody>
          <a:bodyPr/>
          <a:lstStyle>
            <a:lvl1pPr marL="0" indent="0">
              <a:buNone/>
              <a:defRPr b="1">
                <a:solidFill>
                  <a:schemeClr val="tx1"/>
                </a:solidFill>
              </a:defRPr>
            </a:lvl1pPr>
          </a:lstStyle>
          <a:p>
            <a:pPr lvl="0"/>
            <a:r>
              <a:rPr lang="en-US"/>
              <a:t>TITLE</a:t>
            </a:r>
            <a:endParaRPr lang="en-US" dirty="0"/>
          </a:p>
        </p:txBody>
      </p:sp>
      <p:sp>
        <p:nvSpPr>
          <p:cNvPr id="19" name="Text Placeholder 12"/>
          <p:cNvSpPr>
            <a:spLocks noGrp="1"/>
          </p:cNvSpPr>
          <p:nvPr>
            <p:ph type="body" sz="quarter" idx="13" hasCustomPrompt="1"/>
          </p:nvPr>
        </p:nvSpPr>
        <p:spPr>
          <a:xfrm>
            <a:off x="369888" y="2850393"/>
            <a:ext cx="2697403" cy="353360"/>
          </a:xfrm>
        </p:spPr>
        <p:txBody>
          <a:bodyPr/>
          <a:lstStyle>
            <a:lvl1pPr marL="0" indent="0">
              <a:buNone/>
              <a:defRPr b="0">
                <a:solidFill>
                  <a:schemeClr val="tx2"/>
                </a:solidFill>
              </a:defRPr>
            </a:lvl1pPr>
          </a:lstStyle>
          <a:p>
            <a:pPr lvl="0"/>
            <a:r>
              <a:rPr lang="en-US" dirty="0"/>
              <a:t>Text</a:t>
            </a:r>
          </a:p>
        </p:txBody>
      </p:sp>
      <p:sp>
        <p:nvSpPr>
          <p:cNvPr id="20" name="Text Placeholder 12"/>
          <p:cNvSpPr>
            <a:spLocks noGrp="1"/>
          </p:cNvSpPr>
          <p:nvPr>
            <p:ph type="body" sz="quarter" idx="14" hasCustomPrompt="1"/>
          </p:nvPr>
        </p:nvSpPr>
        <p:spPr>
          <a:xfrm>
            <a:off x="3183041" y="1379784"/>
            <a:ext cx="2697403" cy="353360"/>
          </a:xfrm>
        </p:spPr>
        <p:txBody>
          <a:bodyPr/>
          <a:lstStyle>
            <a:lvl1pPr marL="0" indent="0">
              <a:buNone/>
              <a:defRPr b="1">
                <a:solidFill>
                  <a:schemeClr val="tx1"/>
                </a:solidFill>
              </a:defRPr>
            </a:lvl1pPr>
          </a:lstStyle>
          <a:p>
            <a:pPr lvl="0"/>
            <a:r>
              <a:rPr lang="en-US"/>
              <a:t>TITLE</a:t>
            </a:r>
            <a:endParaRPr lang="en-US" dirty="0"/>
          </a:p>
        </p:txBody>
      </p:sp>
      <p:sp>
        <p:nvSpPr>
          <p:cNvPr id="21" name="Text Placeholder 12"/>
          <p:cNvSpPr>
            <a:spLocks noGrp="1"/>
          </p:cNvSpPr>
          <p:nvPr>
            <p:ph type="body" sz="quarter" idx="15" hasCustomPrompt="1"/>
          </p:nvPr>
        </p:nvSpPr>
        <p:spPr>
          <a:xfrm>
            <a:off x="3183041" y="1735576"/>
            <a:ext cx="2697403" cy="353360"/>
          </a:xfrm>
        </p:spPr>
        <p:txBody>
          <a:bodyPr/>
          <a:lstStyle>
            <a:lvl1pPr marL="0" indent="0">
              <a:buNone/>
              <a:defRPr b="0">
                <a:solidFill>
                  <a:schemeClr val="tx2"/>
                </a:solidFill>
              </a:defRPr>
            </a:lvl1pPr>
          </a:lstStyle>
          <a:p>
            <a:pPr lvl="0"/>
            <a:r>
              <a:rPr lang="en-US" dirty="0"/>
              <a:t>Text</a:t>
            </a:r>
          </a:p>
        </p:txBody>
      </p:sp>
      <p:sp>
        <p:nvSpPr>
          <p:cNvPr id="22" name="Text Placeholder 12"/>
          <p:cNvSpPr>
            <a:spLocks noGrp="1"/>
          </p:cNvSpPr>
          <p:nvPr>
            <p:ph type="body" sz="quarter" idx="16" hasCustomPrompt="1"/>
          </p:nvPr>
        </p:nvSpPr>
        <p:spPr>
          <a:xfrm>
            <a:off x="3183041" y="2494601"/>
            <a:ext cx="2697403" cy="353360"/>
          </a:xfrm>
        </p:spPr>
        <p:txBody>
          <a:bodyPr/>
          <a:lstStyle>
            <a:lvl1pPr marL="0" indent="0">
              <a:buNone/>
              <a:defRPr b="1">
                <a:solidFill>
                  <a:schemeClr val="tx1"/>
                </a:solidFill>
              </a:defRPr>
            </a:lvl1pPr>
          </a:lstStyle>
          <a:p>
            <a:pPr lvl="0"/>
            <a:r>
              <a:rPr lang="en-US"/>
              <a:t>TITLE</a:t>
            </a:r>
            <a:endParaRPr lang="en-US" dirty="0"/>
          </a:p>
        </p:txBody>
      </p:sp>
      <p:sp>
        <p:nvSpPr>
          <p:cNvPr id="23" name="Text Placeholder 12"/>
          <p:cNvSpPr>
            <a:spLocks noGrp="1"/>
          </p:cNvSpPr>
          <p:nvPr>
            <p:ph type="body" sz="quarter" idx="17" hasCustomPrompt="1"/>
          </p:nvPr>
        </p:nvSpPr>
        <p:spPr>
          <a:xfrm>
            <a:off x="3183041" y="2850393"/>
            <a:ext cx="2697403" cy="353360"/>
          </a:xfrm>
        </p:spPr>
        <p:txBody>
          <a:bodyPr/>
          <a:lstStyle>
            <a:lvl1pPr marL="0" indent="0">
              <a:buNone/>
              <a:defRPr b="0">
                <a:solidFill>
                  <a:schemeClr val="tx2"/>
                </a:solidFill>
              </a:defRPr>
            </a:lvl1pPr>
          </a:lstStyle>
          <a:p>
            <a:pPr lvl="0"/>
            <a:r>
              <a:rPr lang="en-US" dirty="0"/>
              <a:t>Text</a:t>
            </a:r>
          </a:p>
        </p:txBody>
      </p:sp>
      <p:sp>
        <p:nvSpPr>
          <p:cNvPr id="24" name="Text Placeholder 12"/>
          <p:cNvSpPr>
            <a:spLocks noGrp="1"/>
          </p:cNvSpPr>
          <p:nvPr>
            <p:ph type="body" sz="quarter" idx="18" hasCustomPrompt="1"/>
          </p:nvPr>
        </p:nvSpPr>
        <p:spPr>
          <a:xfrm>
            <a:off x="6012911" y="1379784"/>
            <a:ext cx="2697403" cy="353360"/>
          </a:xfrm>
        </p:spPr>
        <p:txBody>
          <a:bodyPr/>
          <a:lstStyle>
            <a:lvl1pPr marL="0" indent="0">
              <a:buNone/>
              <a:defRPr b="1">
                <a:solidFill>
                  <a:schemeClr val="tx1"/>
                </a:solidFill>
              </a:defRPr>
            </a:lvl1pPr>
          </a:lstStyle>
          <a:p>
            <a:pPr lvl="0"/>
            <a:r>
              <a:rPr lang="en-US"/>
              <a:t>TITLE</a:t>
            </a:r>
            <a:endParaRPr lang="en-US" dirty="0"/>
          </a:p>
        </p:txBody>
      </p:sp>
      <p:sp>
        <p:nvSpPr>
          <p:cNvPr id="25" name="Text Placeholder 12"/>
          <p:cNvSpPr>
            <a:spLocks noGrp="1"/>
          </p:cNvSpPr>
          <p:nvPr>
            <p:ph type="body" sz="quarter" idx="19" hasCustomPrompt="1"/>
          </p:nvPr>
        </p:nvSpPr>
        <p:spPr>
          <a:xfrm>
            <a:off x="6012911" y="1735576"/>
            <a:ext cx="2697403" cy="353360"/>
          </a:xfrm>
        </p:spPr>
        <p:txBody>
          <a:bodyPr/>
          <a:lstStyle>
            <a:lvl1pPr marL="0" indent="0">
              <a:buNone/>
              <a:defRPr b="0">
                <a:solidFill>
                  <a:schemeClr val="tx2"/>
                </a:solidFill>
              </a:defRPr>
            </a:lvl1pPr>
          </a:lstStyle>
          <a:p>
            <a:pPr lvl="0"/>
            <a:r>
              <a:rPr lang="en-US" dirty="0"/>
              <a:t>Text</a:t>
            </a:r>
          </a:p>
        </p:txBody>
      </p:sp>
      <p:sp>
        <p:nvSpPr>
          <p:cNvPr id="26" name="Text Placeholder 12"/>
          <p:cNvSpPr>
            <a:spLocks noGrp="1"/>
          </p:cNvSpPr>
          <p:nvPr>
            <p:ph type="body" sz="quarter" idx="20" hasCustomPrompt="1"/>
          </p:nvPr>
        </p:nvSpPr>
        <p:spPr>
          <a:xfrm>
            <a:off x="6012911" y="2494601"/>
            <a:ext cx="2697403" cy="353360"/>
          </a:xfrm>
        </p:spPr>
        <p:txBody>
          <a:bodyPr/>
          <a:lstStyle>
            <a:lvl1pPr marL="0" indent="0">
              <a:buNone/>
              <a:defRPr b="1">
                <a:solidFill>
                  <a:schemeClr val="tx1"/>
                </a:solidFill>
              </a:defRPr>
            </a:lvl1pPr>
          </a:lstStyle>
          <a:p>
            <a:pPr lvl="0"/>
            <a:r>
              <a:rPr lang="en-US"/>
              <a:t>TITLE</a:t>
            </a:r>
            <a:endParaRPr lang="en-US" dirty="0"/>
          </a:p>
        </p:txBody>
      </p:sp>
      <p:sp>
        <p:nvSpPr>
          <p:cNvPr id="27" name="Text Placeholder 12"/>
          <p:cNvSpPr>
            <a:spLocks noGrp="1"/>
          </p:cNvSpPr>
          <p:nvPr>
            <p:ph type="body" sz="quarter" idx="21" hasCustomPrompt="1"/>
          </p:nvPr>
        </p:nvSpPr>
        <p:spPr>
          <a:xfrm>
            <a:off x="6012911" y="2850393"/>
            <a:ext cx="2697403" cy="353360"/>
          </a:xfrm>
        </p:spPr>
        <p:txBody>
          <a:bodyPr/>
          <a:lstStyle>
            <a:lvl1pPr marL="0" indent="0">
              <a:buNone/>
              <a:defRPr b="0">
                <a:solidFill>
                  <a:schemeClr val="tx2"/>
                </a:solidFill>
              </a:defRPr>
            </a:lvl1pPr>
          </a:lstStyle>
          <a:p>
            <a:pPr lvl="0"/>
            <a:r>
              <a:rPr lang="en-US" dirty="0"/>
              <a:t>Text</a:t>
            </a:r>
          </a:p>
        </p:txBody>
      </p:sp>
      <p:pic>
        <p:nvPicPr>
          <p:cNvPr id="3" name="Picture 2">
            <a:extLst>
              <a:ext uri="{FF2B5EF4-FFF2-40B4-BE49-F238E27FC236}">
                <a16:creationId xmlns:a16="http://schemas.microsoft.com/office/drawing/2014/main" id="{1BAFEFD3-66AA-3C44-8079-3C3C34D751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42032" y="4377318"/>
            <a:ext cx="4062076" cy="483344"/>
          </a:xfrm>
          <a:prstGeom prst="rect">
            <a:avLst/>
          </a:prstGeom>
        </p:spPr>
      </p:pic>
    </p:spTree>
    <p:extLst>
      <p:ext uri="{BB962C8B-B14F-4D97-AF65-F5344CB8AC3E}">
        <p14:creationId xmlns:p14="http://schemas.microsoft.com/office/powerpoint/2010/main" val="3641656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18_3 Title + Content + Imag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145" r="-352"/>
          <a:stretch/>
        </p:blipFill>
        <p:spPr>
          <a:xfrm>
            <a:off x="-14803" y="-819476"/>
            <a:ext cx="9197714" cy="6003979"/>
          </a:xfrm>
          <a:prstGeom prst="rect">
            <a:avLst/>
          </a:prstGeom>
        </p:spPr>
      </p:pic>
      <p:sp>
        <p:nvSpPr>
          <p:cNvPr id="6" name="Title 1"/>
          <p:cNvSpPr>
            <a:spLocks noGrp="1"/>
          </p:cNvSpPr>
          <p:nvPr>
            <p:ph type="title" hasCustomPrompt="1"/>
          </p:nvPr>
        </p:nvSpPr>
        <p:spPr>
          <a:xfrm>
            <a:off x="-8318" y="1145903"/>
            <a:ext cx="9152318" cy="1085394"/>
          </a:xfrm>
        </p:spPr>
        <p:txBody>
          <a:bodyPr lIns="274320" tIns="274320" rIns="274320" bIns="274320">
            <a:noAutofit/>
          </a:bodyPr>
          <a:lstStyle>
            <a:lvl1pPr algn="ctr">
              <a:lnSpc>
                <a:spcPct val="80000"/>
              </a:lnSpc>
              <a:defRPr sz="5500" cap="all" baseline="0">
                <a:solidFill>
                  <a:schemeClr val="bg1"/>
                </a:solidFill>
                <a:latin typeface="+mn-lt"/>
              </a:defRPr>
            </a:lvl1pPr>
          </a:lstStyle>
          <a:p>
            <a:r>
              <a:rPr lang="en-US" dirty="0"/>
              <a:t>Title</a:t>
            </a:r>
          </a:p>
        </p:txBody>
      </p:sp>
      <p:sp>
        <p:nvSpPr>
          <p:cNvPr id="7" name="Content Placeholder 2"/>
          <p:cNvSpPr>
            <a:spLocks noGrp="1"/>
          </p:cNvSpPr>
          <p:nvPr>
            <p:ph idx="1" hasCustomPrompt="1"/>
          </p:nvPr>
        </p:nvSpPr>
        <p:spPr>
          <a:xfrm>
            <a:off x="-8319" y="2529501"/>
            <a:ext cx="9152318" cy="1525000"/>
          </a:xfrm>
        </p:spPr>
        <p:txBody>
          <a:bodyPr lIns="274320" tIns="91440" rIns="274320" bIns="91440" anchor="ctr" anchorCtr="0">
            <a:noAutofit/>
          </a:bodyPr>
          <a:lstStyle>
            <a:lvl1pPr marL="0" marR="0" indent="0" algn="ctr" defTabSz="457200" rtl="0" eaLnBrk="1" fontAlgn="auto" latinLnBrk="0" hangingPunct="1">
              <a:lnSpc>
                <a:spcPct val="100000"/>
              </a:lnSpc>
              <a:spcBef>
                <a:spcPts val="0"/>
              </a:spcBef>
              <a:spcAft>
                <a:spcPts val="0"/>
              </a:spcAft>
              <a:buClrTx/>
              <a:buSzTx/>
              <a:buFont typeface="Arial"/>
              <a:buNone/>
              <a:tabLst/>
              <a:defRPr lang="en-US" sz="1800" b="0" i="0" u="none" strike="noStrike" baseline="0" smtClean="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Paragraph text goes here.</a:t>
            </a:r>
          </a:p>
        </p:txBody>
      </p:sp>
      <p:pic>
        <p:nvPicPr>
          <p:cNvPr id="9" name="Picture 8" descr="PRIMARYBLUE-Diagon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4076" y="4780376"/>
            <a:ext cx="3389924" cy="363124"/>
          </a:xfrm>
          <a:prstGeom prst="rect">
            <a:avLst/>
          </a:prstGeom>
        </p:spPr>
      </p:pic>
      <p:sp>
        <p:nvSpPr>
          <p:cNvPr id="11" name="Rectangle 10"/>
          <p:cNvSpPr/>
          <p:nvPr userDrawn="1"/>
        </p:nvSpPr>
        <p:spPr>
          <a:xfrm>
            <a:off x="-4160" y="4054500"/>
            <a:ext cx="9152320" cy="11300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descr="decorative yellow bar" title="decorative yellow bar"/>
          <p:cNvSpPr/>
          <p:nvPr userDrawn="1"/>
        </p:nvSpPr>
        <p:spPr>
          <a:xfrm>
            <a:off x="3317358" y="786236"/>
            <a:ext cx="2436718" cy="11580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614CEAB-28C4-C141-AC79-EB06280687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42032" y="4378341"/>
            <a:ext cx="4053479" cy="482321"/>
          </a:xfrm>
          <a:prstGeom prst="rect">
            <a:avLst/>
          </a:prstGeom>
        </p:spPr>
      </p:pic>
    </p:spTree>
    <p:extLst>
      <p:ext uri="{BB962C8B-B14F-4D97-AF65-F5344CB8AC3E}">
        <p14:creationId xmlns:p14="http://schemas.microsoft.com/office/powerpoint/2010/main" val="8946072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G18 2_Process Slide - No Imag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70390" y="208345"/>
            <a:ext cx="8339924" cy="983848"/>
          </a:xfrm>
        </p:spPr>
        <p:txBody>
          <a:bodyPr anchor="t">
            <a:normAutofit/>
          </a:bodyPr>
          <a:lstStyle>
            <a:lvl1pPr>
              <a:lnSpc>
                <a:spcPct val="80000"/>
              </a:lnSpc>
              <a:defRPr sz="3600" cap="none">
                <a:latin typeface="+mn-lt"/>
              </a:defRPr>
            </a:lvl1pPr>
          </a:lstStyle>
          <a:p>
            <a:r>
              <a:rPr lang="en-US" dirty="0"/>
              <a:t>Click to edit master title style</a:t>
            </a:r>
          </a:p>
        </p:txBody>
      </p:sp>
      <p:sp>
        <p:nvSpPr>
          <p:cNvPr id="5" name="Text Placeholder 3"/>
          <p:cNvSpPr>
            <a:spLocks noGrp="1"/>
          </p:cNvSpPr>
          <p:nvPr>
            <p:ph type="body" sz="quarter" idx="14" hasCustomPrompt="1"/>
          </p:nvPr>
        </p:nvSpPr>
        <p:spPr>
          <a:xfrm>
            <a:off x="370284" y="1292604"/>
            <a:ext cx="8340330" cy="514624"/>
          </a:xfrm>
        </p:spPr>
        <p:txBody>
          <a:bodyPr anchor="ctr">
            <a:noAutofit/>
          </a:bodyPr>
          <a:lstStyle>
            <a:lvl1pPr marL="0" indent="0">
              <a:buNone/>
              <a:defRPr sz="2000" b="1" cap="none">
                <a:solidFill>
                  <a:schemeClr val="accent2"/>
                </a:solidFill>
                <a:latin typeface="+mn-lt"/>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a:t>
            </a:r>
          </a:p>
        </p:txBody>
      </p:sp>
      <p:sp>
        <p:nvSpPr>
          <p:cNvPr id="7" name="Text Placeholder 2"/>
          <p:cNvSpPr>
            <a:spLocks noGrp="1"/>
          </p:cNvSpPr>
          <p:nvPr>
            <p:ph type="body" sz="quarter" idx="15"/>
          </p:nvPr>
        </p:nvSpPr>
        <p:spPr>
          <a:xfrm>
            <a:off x="370284" y="1807228"/>
            <a:ext cx="4085969" cy="1712913"/>
          </a:xfrm>
        </p:spPr>
        <p:txBody>
          <a:bodyPr/>
          <a:lstStyle>
            <a:lvl1pPr marL="342900" indent="-342900">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6"/>
          </p:nvPr>
        </p:nvSpPr>
        <p:spPr>
          <a:xfrm>
            <a:off x="4624345" y="1807228"/>
            <a:ext cx="4085969" cy="1712913"/>
          </a:xfrm>
        </p:spPr>
        <p:txBody>
          <a:bodyPr/>
          <a:lstStyle>
            <a:lvl1pPr marL="342900" indent="-342900">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072C7F61-B7A6-7B44-B803-8FE401E4197A}"/>
              </a:ext>
            </a:extLst>
          </p:cNvPr>
          <p:cNvSpPr/>
          <p:nvPr userDrawn="1"/>
        </p:nvSpPr>
        <p:spPr>
          <a:xfrm>
            <a:off x="290744" y="4787529"/>
            <a:ext cx="3376245" cy="215444"/>
          </a:xfrm>
          <a:prstGeom prst="rect">
            <a:avLst/>
          </a:prstGeom>
        </p:spPr>
        <p:txBody>
          <a:bodyPr wrap="none">
            <a:spAutoFit/>
          </a:bodyPr>
          <a:lstStyle/>
          <a:p>
            <a:r>
              <a:rPr lang="en-US" sz="800" dirty="0">
                <a:solidFill>
                  <a:schemeClr val="bg2"/>
                </a:solidFill>
              </a:rPr>
              <a:t>©2018 Huron Consulting Group Inc. and affiliates. All rights reserved.</a:t>
            </a:r>
            <a:endParaRPr lang="en-US" dirty="0">
              <a:solidFill>
                <a:schemeClr val="bg2"/>
              </a:solidFill>
            </a:endParaRPr>
          </a:p>
        </p:txBody>
      </p:sp>
      <p:pic>
        <p:nvPicPr>
          <p:cNvPr id="12" name="Picture 11">
            <a:extLst>
              <a:ext uri="{FF2B5EF4-FFF2-40B4-BE49-F238E27FC236}">
                <a16:creationId xmlns:a16="http://schemas.microsoft.com/office/drawing/2014/main" id="{3A46423A-6792-534E-9605-C0A45DCB7A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25877" y="4702262"/>
            <a:ext cx="3243796" cy="385977"/>
          </a:xfrm>
          <a:prstGeom prst="rect">
            <a:avLst/>
          </a:prstGeom>
        </p:spPr>
      </p:pic>
    </p:spTree>
    <p:extLst>
      <p:ext uri="{BB962C8B-B14F-4D97-AF65-F5344CB8AC3E}">
        <p14:creationId xmlns:p14="http://schemas.microsoft.com/office/powerpoint/2010/main" val="24471707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G18 3_Process Slide - No Imag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70390" y="208345"/>
            <a:ext cx="8339924" cy="983848"/>
          </a:xfrm>
        </p:spPr>
        <p:txBody>
          <a:bodyPr anchor="t">
            <a:normAutofit/>
          </a:bodyPr>
          <a:lstStyle>
            <a:lvl1pPr>
              <a:lnSpc>
                <a:spcPct val="80000"/>
              </a:lnSpc>
              <a:defRPr sz="3600" cap="none">
                <a:latin typeface="+mn-lt"/>
              </a:defRPr>
            </a:lvl1pPr>
          </a:lstStyle>
          <a:p>
            <a:r>
              <a:rPr lang="en-US" dirty="0"/>
              <a:t>Click to edit master title style</a:t>
            </a:r>
          </a:p>
        </p:txBody>
      </p:sp>
      <p:sp>
        <p:nvSpPr>
          <p:cNvPr id="6" name="Text Placeholder 2"/>
          <p:cNvSpPr>
            <a:spLocks noGrp="1"/>
          </p:cNvSpPr>
          <p:nvPr>
            <p:ph type="body" sz="quarter" idx="15"/>
          </p:nvPr>
        </p:nvSpPr>
        <p:spPr>
          <a:xfrm>
            <a:off x="370284" y="1413688"/>
            <a:ext cx="8340030" cy="2174464"/>
          </a:xfrm>
        </p:spPr>
        <p:txBody>
          <a:bodyPr/>
          <a:lstStyle>
            <a:lvl1pPr marL="342900" indent="-342900">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7E1B4B7F-F2BC-F94D-A8B3-EE83ECCF16E5}"/>
              </a:ext>
            </a:extLst>
          </p:cNvPr>
          <p:cNvSpPr/>
          <p:nvPr userDrawn="1"/>
        </p:nvSpPr>
        <p:spPr>
          <a:xfrm>
            <a:off x="290744" y="4787529"/>
            <a:ext cx="3376245" cy="215444"/>
          </a:xfrm>
          <a:prstGeom prst="rect">
            <a:avLst/>
          </a:prstGeom>
        </p:spPr>
        <p:txBody>
          <a:bodyPr wrap="none">
            <a:spAutoFit/>
          </a:bodyPr>
          <a:lstStyle/>
          <a:p>
            <a:r>
              <a:rPr lang="en-US" sz="800" dirty="0">
                <a:solidFill>
                  <a:schemeClr val="bg2"/>
                </a:solidFill>
              </a:rPr>
              <a:t>©2018 Huron Consulting Group Inc. and affiliates. All rights reserved.</a:t>
            </a:r>
            <a:endParaRPr lang="en-US" dirty="0">
              <a:solidFill>
                <a:schemeClr val="bg2"/>
              </a:solidFill>
            </a:endParaRPr>
          </a:p>
        </p:txBody>
      </p:sp>
      <p:pic>
        <p:nvPicPr>
          <p:cNvPr id="10" name="Picture 9">
            <a:extLst>
              <a:ext uri="{FF2B5EF4-FFF2-40B4-BE49-F238E27FC236}">
                <a16:creationId xmlns:a16="http://schemas.microsoft.com/office/drawing/2014/main" id="{7BF02C90-0E2C-484C-A986-69D166C554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25877" y="4702262"/>
            <a:ext cx="3243796" cy="385977"/>
          </a:xfrm>
          <a:prstGeom prst="rect">
            <a:avLst/>
          </a:prstGeom>
        </p:spPr>
      </p:pic>
    </p:spTree>
    <p:extLst>
      <p:ext uri="{BB962C8B-B14F-4D97-AF65-F5344CB8AC3E}">
        <p14:creationId xmlns:p14="http://schemas.microsoft.com/office/powerpoint/2010/main" val="15058629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G18 1_Process Slide - No Imag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70390" y="208345"/>
            <a:ext cx="8339924" cy="983848"/>
          </a:xfrm>
        </p:spPr>
        <p:txBody>
          <a:bodyPr anchor="t">
            <a:normAutofit/>
          </a:bodyPr>
          <a:lstStyle>
            <a:lvl1pPr>
              <a:lnSpc>
                <a:spcPct val="80000"/>
              </a:lnSpc>
              <a:defRPr sz="3600" cap="none">
                <a:latin typeface="+mn-lt"/>
              </a:defRPr>
            </a:lvl1pPr>
          </a:lstStyle>
          <a:p>
            <a:r>
              <a:rPr lang="en-US" dirty="0"/>
              <a:t>Click to edit master title style</a:t>
            </a:r>
          </a:p>
        </p:txBody>
      </p:sp>
      <p:sp>
        <p:nvSpPr>
          <p:cNvPr id="5" name="Text Placeholder 3"/>
          <p:cNvSpPr>
            <a:spLocks noGrp="1"/>
          </p:cNvSpPr>
          <p:nvPr>
            <p:ph type="body" sz="quarter" idx="14" hasCustomPrompt="1"/>
          </p:nvPr>
        </p:nvSpPr>
        <p:spPr>
          <a:xfrm>
            <a:off x="370284" y="1292604"/>
            <a:ext cx="8340330" cy="514624"/>
          </a:xfrm>
        </p:spPr>
        <p:txBody>
          <a:bodyPr anchor="ctr">
            <a:noAutofit/>
          </a:bodyPr>
          <a:lstStyle>
            <a:lvl1pPr marL="0" indent="0">
              <a:buNone/>
              <a:defRPr sz="2000" b="1" cap="none">
                <a:solidFill>
                  <a:schemeClr val="accent2"/>
                </a:solidFill>
                <a:latin typeface="+mn-lt"/>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a:t>
            </a:r>
          </a:p>
        </p:txBody>
      </p:sp>
      <p:sp>
        <p:nvSpPr>
          <p:cNvPr id="6" name="Text Placeholder 2"/>
          <p:cNvSpPr>
            <a:spLocks noGrp="1"/>
          </p:cNvSpPr>
          <p:nvPr>
            <p:ph type="body" sz="quarter" idx="15"/>
          </p:nvPr>
        </p:nvSpPr>
        <p:spPr>
          <a:xfrm>
            <a:off x="370284" y="1807228"/>
            <a:ext cx="8340030" cy="2174464"/>
          </a:xfrm>
        </p:spPr>
        <p:txBody>
          <a:bodyPr/>
          <a:lstStyle>
            <a:lvl1pPr marL="342900" indent="-342900">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DC26EC6C-2768-3C4A-A7B3-524BE738799B}"/>
              </a:ext>
            </a:extLst>
          </p:cNvPr>
          <p:cNvSpPr/>
          <p:nvPr userDrawn="1"/>
        </p:nvSpPr>
        <p:spPr>
          <a:xfrm>
            <a:off x="290744" y="4787529"/>
            <a:ext cx="3376245" cy="215444"/>
          </a:xfrm>
          <a:prstGeom prst="rect">
            <a:avLst/>
          </a:prstGeom>
        </p:spPr>
        <p:txBody>
          <a:bodyPr wrap="none">
            <a:spAutoFit/>
          </a:bodyPr>
          <a:lstStyle/>
          <a:p>
            <a:r>
              <a:rPr lang="en-US" sz="800" dirty="0">
                <a:solidFill>
                  <a:schemeClr val="bg2"/>
                </a:solidFill>
              </a:rPr>
              <a:t>©2018 Huron Consulting Group Inc. and affiliates. All rights reserved.</a:t>
            </a:r>
            <a:endParaRPr lang="en-US" dirty="0">
              <a:solidFill>
                <a:schemeClr val="bg2"/>
              </a:solidFill>
            </a:endParaRPr>
          </a:p>
        </p:txBody>
      </p:sp>
      <p:pic>
        <p:nvPicPr>
          <p:cNvPr id="10" name="Picture 9">
            <a:extLst>
              <a:ext uri="{FF2B5EF4-FFF2-40B4-BE49-F238E27FC236}">
                <a16:creationId xmlns:a16="http://schemas.microsoft.com/office/drawing/2014/main" id="{50EE004D-BFE5-C34C-BBF9-DEC5A541DF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25877" y="4702262"/>
            <a:ext cx="3243796" cy="385977"/>
          </a:xfrm>
          <a:prstGeom prst="rect">
            <a:avLst/>
          </a:prstGeom>
        </p:spPr>
      </p:pic>
    </p:spTree>
    <p:extLst>
      <p:ext uri="{BB962C8B-B14F-4D97-AF65-F5344CB8AC3E}">
        <p14:creationId xmlns:p14="http://schemas.microsoft.com/office/powerpoint/2010/main" val="37619126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G18 Process Slide - No Imag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70390" y="208345"/>
            <a:ext cx="8339924" cy="983848"/>
          </a:xfrm>
        </p:spPr>
        <p:txBody>
          <a:bodyPr anchor="t">
            <a:normAutofit/>
          </a:bodyPr>
          <a:lstStyle>
            <a:lvl1pPr>
              <a:lnSpc>
                <a:spcPct val="80000"/>
              </a:lnSpc>
              <a:defRPr sz="3600" cap="none">
                <a:latin typeface="+mn-lt"/>
              </a:defRPr>
            </a:lvl1pPr>
          </a:lstStyle>
          <a:p>
            <a:r>
              <a:rPr lang="en-US" dirty="0"/>
              <a:t>Click to edit master title style</a:t>
            </a:r>
          </a:p>
        </p:txBody>
      </p:sp>
      <p:sp>
        <p:nvSpPr>
          <p:cNvPr id="7" name="Rectangle 6">
            <a:extLst>
              <a:ext uri="{FF2B5EF4-FFF2-40B4-BE49-F238E27FC236}">
                <a16:creationId xmlns:a16="http://schemas.microsoft.com/office/drawing/2014/main" id="{3430BB2B-174A-2944-B301-722351D16477}"/>
              </a:ext>
            </a:extLst>
          </p:cNvPr>
          <p:cNvSpPr/>
          <p:nvPr userDrawn="1"/>
        </p:nvSpPr>
        <p:spPr>
          <a:xfrm>
            <a:off x="290744" y="4787529"/>
            <a:ext cx="3376245" cy="215444"/>
          </a:xfrm>
          <a:prstGeom prst="rect">
            <a:avLst/>
          </a:prstGeom>
        </p:spPr>
        <p:txBody>
          <a:bodyPr wrap="none">
            <a:spAutoFit/>
          </a:bodyPr>
          <a:lstStyle/>
          <a:p>
            <a:r>
              <a:rPr lang="en-US" sz="800" dirty="0">
                <a:solidFill>
                  <a:schemeClr val="bg2"/>
                </a:solidFill>
              </a:rPr>
              <a:t>©2018 Huron Consulting Group Inc. and affiliates. All rights reserved.</a:t>
            </a:r>
            <a:endParaRPr lang="en-US" dirty="0">
              <a:solidFill>
                <a:schemeClr val="bg2"/>
              </a:solidFill>
            </a:endParaRPr>
          </a:p>
        </p:txBody>
      </p:sp>
      <p:pic>
        <p:nvPicPr>
          <p:cNvPr id="8" name="Picture 7">
            <a:extLst>
              <a:ext uri="{FF2B5EF4-FFF2-40B4-BE49-F238E27FC236}">
                <a16:creationId xmlns:a16="http://schemas.microsoft.com/office/drawing/2014/main" id="{16D26516-8A78-AD4D-AAD6-4650ED2FCC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25877" y="4702262"/>
            <a:ext cx="3243796" cy="385977"/>
          </a:xfrm>
          <a:prstGeom prst="rect">
            <a:avLst/>
          </a:prstGeom>
        </p:spPr>
      </p:pic>
    </p:spTree>
    <p:extLst>
      <p:ext uri="{BB962C8B-B14F-4D97-AF65-F5344CB8AC3E}">
        <p14:creationId xmlns:p14="http://schemas.microsoft.com/office/powerpoint/2010/main" val="27078212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G18 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BBB0B2-D919-CE4F-B73F-6DCFE92A38E6}"/>
              </a:ext>
            </a:extLst>
          </p:cNvPr>
          <p:cNvSpPr/>
          <p:nvPr userDrawn="1"/>
        </p:nvSpPr>
        <p:spPr>
          <a:xfrm>
            <a:off x="290744" y="4787529"/>
            <a:ext cx="3376245" cy="215444"/>
          </a:xfrm>
          <a:prstGeom prst="rect">
            <a:avLst/>
          </a:prstGeom>
        </p:spPr>
        <p:txBody>
          <a:bodyPr wrap="none">
            <a:spAutoFit/>
          </a:bodyPr>
          <a:lstStyle/>
          <a:p>
            <a:r>
              <a:rPr lang="en-US" sz="800" dirty="0">
                <a:solidFill>
                  <a:schemeClr val="bg2"/>
                </a:solidFill>
              </a:rPr>
              <a:t>©2018 Huron Consulting Group Inc. and affiliates. All rights reserved.</a:t>
            </a:r>
            <a:endParaRPr lang="en-US" dirty="0">
              <a:solidFill>
                <a:schemeClr val="bg2"/>
              </a:solidFill>
            </a:endParaRPr>
          </a:p>
        </p:txBody>
      </p:sp>
      <p:pic>
        <p:nvPicPr>
          <p:cNvPr id="7" name="Picture 6">
            <a:extLst>
              <a:ext uri="{FF2B5EF4-FFF2-40B4-BE49-F238E27FC236}">
                <a16:creationId xmlns:a16="http://schemas.microsoft.com/office/drawing/2014/main" id="{6C6B652E-FA32-4544-8274-A4345E9448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25877" y="4702262"/>
            <a:ext cx="3243796" cy="385977"/>
          </a:xfrm>
          <a:prstGeom prst="rect">
            <a:avLst/>
          </a:prstGeom>
        </p:spPr>
      </p:pic>
    </p:spTree>
    <p:extLst>
      <p:ext uri="{BB962C8B-B14F-4D97-AF65-F5344CB8AC3E}">
        <p14:creationId xmlns:p14="http://schemas.microsoft.com/office/powerpoint/2010/main" val="28522129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Quote + Image">
    <p:bg>
      <p:bgPr>
        <a:solidFill>
          <a:schemeClr val="accent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8" y="-475046"/>
            <a:ext cx="9141084" cy="6093592"/>
          </a:xfrm>
          <a:prstGeom prst="rect">
            <a:avLst/>
          </a:prstGeom>
        </p:spPr>
      </p:pic>
      <p:sp>
        <p:nvSpPr>
          <p:cNvPr id="11" name="Title 1"/>
          <p:cNvSpPr>
            <a:spLocks noGrp="1"/>
          </p:cNvSpPr>
          <p:nvPr>
            <p:ph type="title" hasCustomPrompt="1"/>
          </p:nvPr>
        </p:nvSpPr>
        <p:spPr>
          <a:xfrm>
            <a:off x="845039" y="1120016"/>
            <a:ext cx="7453922" cy="2729165"/>
          </a:xfrm>
        </p:spPr>
        <p:txBody>
          <a:bodyPr lIns="274320" tIns="274320" rIns="274320" bIns="274320">
            <a:normAutofit/>
          </a:bodyPr>
          <a:lstStyle>
            <a:lvl1pPr>
              <a:lnSpc>
                <a:spcPct val="80000"/>
              </a:lnSpc>
              <a:defRPr sz="5500">
                <a:solidFill>
                  <a:schemeClr val="bg1"/>
                </a:solidFill>
              </a:defRPr>
            </a:lvl1pPr>
          </a:lstStyle>
          <a:p>
            <a:r>
              <a:rPr lang="en-US" dirty="0"/>
              <a:t>Click to edit master quote style</a:t>
            </a:r>
          </a:p>
        </p:txBody>
      </p:sp>
      <p:pic>
        <p:nvPicPr>
          <p:cNvPr id="10" name="Picture 9" descr="large quotation marks" title="large quotation marks"/>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7603471" y="3756582"/>
            <a:ext cx="1540529" cy="1382213"/>
          </a:xfrm>
          <a:prstGeom prst="rect">
            <a:avLst/>
          </a:prstGeom>
        </p:spPr>
      </p:pic>
      <p:pic>
        <p:nvPicPr>
          <p:cNvPr id="12" name="Picture 11" descr="large quotation marks" title="large quotation marks"/>
          <p:cNvPicPr>
            <a:picLocks noChangeAspect="1"/>
          </p:cNvPicPr>
          <p:nvPr userDrawn="1"/>
        </p:nvPicPr>
        <p:blipFill>
          <a:blip r:embed="rId4">
            <a:biLevel thresh="25000"/>
            <a:extLst>
              <a:ext uri="{28A0092B-C50C-407E-A947-70E740481C1C}">
                <a14:useLocalDpi xmlns:a14="http://schemas.microsoft.com/office/drawing/2010/main"/>
              </a:ext>
            </a:extLst>
          </a:blip>
          <a:stretch>
            <a:fillRect/>
          </a:stretch>
        </p:blipFill>
        <p:spPr>
          <a:xfrm>
            <a:off x="1458" y="0"/>
            <a:ext cx="1545074" cy="1386917"/>
          </a:xfrm>
          <a:prstGeom prst="rect">
            <a:avLst/>
          </a:prstGeom>
        </p:spPr>
      </p:pic>
      <p:sp>
        <p:nvSpPr>
          <p:cNvPr id="14" name="Rectangle 13">
            <a:extLst>
              <a:ext uri="{FF2B5EF4-FFF2-40B4-BE49-F238E27FC236}">
                <a16:creationId xmlns:a16="http://schemas.microsoft.com/office/drawing/2014/main" id="{3C18F2D2-3B94-D940-B1DC-B9285E65859A}"/>
              </a:ext>
            </a:extLst>
          </p:cNvPr>
          <p:cNvSpPr/>
          <p:nvPr userDrawn="1"/>
        </p:nvSpPr>
        <p:spPr>
          <a:xfrm>
            <a:off x="290744" y="4787529"/>
            <a:ext cx="3376245" cy="215444"/>
          </a:xfrm>
          <a:prstGeom prst="rect">
            <a:avLst/>
          </a:prstGeom>
        </p:spPr>
        <p:txBody>
          <a:bodyPr wrap="none">
            <a:spAutoFit/>
          </a:bodyPr>
          <a:lstStyle/>
          <a:p>
            <a:r>
              <a:rPr lang="en-US" sz="800" dirty="0">
                <a:solidFill>
                  <a:schemeClr val="bg2"/>
                </a:solidFill>
              </a:rPr>
              <a:t>©2018 Huron Consulting Group Inc. and affiliates. All rights reserved.</a:t>
            </a:r>
            <a:endParaRPr lang="en-US" dirty="0">
              <a:solidFill>
                <a:schemeClr val="bg2"/>
              </a:solidFill>
            </a:endParaRPr>
          </a:p>
        </p:txBody>
      </p:sp>
    </p:spTree>
    <p:extLst>
      <p:ext uri="{BB962C8B-B14F-4D97-AF65-F5344CB8AC3E}">
        <p14:creationId xmlns:p14="http://schemas.microsoft.com/office/powerpoint/2010/main" val="21266473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 No Image">
    <p:spTree>
      <p:nvGrpSpPr>
        <p:cNvPr id="1" name=""/>
        <p:cNvGrpSpPr/>
        <p:nvPr/>
      </p:nvGrpSpPr>
      <p:grpSpPr>
        <a:xfrm>
          <a:off x="0" y="0"/>
          <a:ext cx="0" cy="0"/>
          <a:chOff x="0" y="0"/>
          <a:chExt cx="0" cy="0"/>
        </a:xfrm>
      </p:grpSpPr>
      <p:sp>
        <p:nvSpPr>
          <p:cNvPr id="2" name="Rectangle 1"/>
          <p:cNvSpPr/>
          <p:nvPr userDrawn="1"/>
        </p:nvSpPr>
        <p:spPr>
          <a:xfrm>
            <a:off x="8681013" y="4757195"/>
            <a:ext cx="462987" cy="3863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large quotation marks" title="large quotation mark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03471" y="3756582"/>
            <a:ext cx="1540529" cy="1382213"/>
          </a:xfrm>
          <a:prstGeom prst="rect">
            <a:avLst/>
          </a:prstGeom>
        </p:spPr>
      </p:pic>
      <p:pic>
        <p:nvPicPr>
          <p:cNvPr id="10" name="Picture 9" descr="large quotation marks" title="large quotation mark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58" y="0"/>
            <a:ext cx="1545074" cy="1386917"/>
          </a:xfrm>
          <a:prstGeom prst="rect">
            <a:avLst/>
          </a:prstGeom>
        </p:spPr>
      </p:pic>
      <p:sp>
        <p:nvSpPr>
          <p:cNvPr id="7" name="Title 1"/>
          <p:cNvSpPr>
            <a:spLocks noGrp="1"/>
          </p:cNvSpPr>
          <p:nvPr>
            <p:ph type="title" hasCustomPrompt="1"/>
          </p:nvPr>
        </p:nvSpPr>
        <p:spPr>
          <a:xfrm>
            <a:off x="845039" y="1120016"/>
            <a:ext cx="7453922" cy="2729165"/>
          </a:xfrm>
        </p:spPr>
        <p:txBody>
          <a:bodyPr lIns="274320" tIns="274320" rIns="274320" bIns="274320">
            <a:normAutofit/>
          </a:bodyPr>
          <a:lstStyle>
            <a:lvl1pPr>
              <a:lnSpc>
                <a:spcPct val="80000"/>
              </a:lnSpc>
              <a:defRPr sz="5500">
                <a:solidFill>
                  <a:schemeClr val="tx1"/>
                </a:solidFill>
              </a:defRPr>
            </a:lvl1pPr>
          </a:lstStyle>
          <a:p>
            <a:r>
              <a:rPr lang="en-US" dirty="0"/>
              <a:t>Click to edit master quote style</a:t>
            </a:r>
          </a:p>
        </p:txBody>
      </p:sp>
      <p:sp>
        <p:nvSpPr>
          <p:cNvPr id="8" name="Rectangle 7">
            <a:extLst>
              <a:ext uri="{FF2B5EF4-FFF2-40B4-BE49-F238E27FC236}">
                <a16:creationId xmlns:a16="http://schemas.microsoft.com/office/drawing/2014/main" id="{2312C59A-CE81-344F-A403-34EF3F0F7DC6}"/>
              </a:ext>
            </a:extLst>
          </p:cNvPr>
          <p:cNvSpPr/>
          <p:nvPr userDrawn="1"/>
        </p:nvSpPr>
        <p:spPr>
          <a:xfrm>
            <a:off x="290744" y="4787529"/>
            <a:ext cx="3376245" cy="215444"/>
          </a:xfrm>
          <a:prstGeom prst="rect">
            <a:avLst/>
          </a:prstGeom>
        </p:spPr>
        <p:txBody>
          <a:bodyPr wrap="none">
            <a:spAutoFit/>
          </a:bodyPr>
          <a:lstStyle/>
          <a:p>
            <a:r>
              <a:rPr lang="en-US" sz="800" dirty="0">
                <a:solidFill>
                  <a:schemeClr val="bg2"/>
                </a:solidFill>
              </a:rPr>
              <a:t>©2018 Huron Consulting Group Inc. and affiliates. All rights reserved.</a:t>
            </a:r>
            <a:endParaRPr lang="en-US" dirty="0">
              <a:solidFill>
                <a:schemeClr val="bg2"/>
              </a:solidFill>
            </a:endParaRPr>
          </a:p>
        </p:txBody>
      </p:sp>
    </p:spTree>
    <p:extLst>
      <p:ext uri="{BB962C8B-B14F-4D97-AF65-F5344CB8AC3E}">
        <p14:creationId xmlns:p14="http://schemas.microsoft.com/office/powerpoint/2010/main" val="33571345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Divider Slide">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71123"/>
            <a:ext cx="9143786" cy="6085746"/>
          </a:xfrm>
          <a:prstGeom prst="rect">
            <a:avLst/>
          </a:prstGeom>
        </p:spPr>
      </p:pic>
      <p:sp>
        <p:nvSpPr>
          <p:cNvPr id="12" name="Title 1"/>
          <p:cNvSpPr>
            <a:spLocks noGrp="1"/>
          </p:cNvSpPr>
          <p:nvPr>
            <p:ph type="ctrTitle" hasCustomPrompt="1"/>
          </p:nvPr>
        </p:nvSpPr>
        <p:spPr>
          <a:xfrm>
            <a:off x="0" y="1944688"/>
            <a:ext cx="9144000" cy="2226775"/>
          </a:xfrm>
        </p:spPr>
        <p:txBody>
          <a:bodyPr lIns="457200" tIns="274320" rIns="457200" bIns="274320">
            <a:normAutofit/>
          </a:bodyPr>
          <a:lstStyle>
            <a:lvl1pPr>
              <a:lnSpc>
                <a:spcPts val="5500"/>
              </a:lnSpc>
              <a:spcAft>
                <a:spcPts val="1200"/>
              </a:spcAft>
              <a:defRPr sz="5500" baseline="0">
                <a:solidFill>
                  <a:schemeClr val="bg1"/>
                </a:solidFill>
              </a:defRPr>
            </a:lvl1pPr>
          </a:lstStyle>
          <a:p>
            <a:r>
              <a:rPr lang="en-US" dirty="0"/>
              <a:t>CLICK TO EDIT MASTER SECTION BREAK</a:t>
            </a:r>
          </a:p>
        </p:txBody>
      </p:sp>
      <p:sp>
        <p:nvSpPr>
          <p:cNvPr id="5" name="Rectangle 4"/>
          <p:cNvSpPr/>
          <p:nvPr userDrawn="1"/>
        </p:nvSpPr>
        <p:spPr>
          <a:xfrm>
            <a:off x="488463" y="1854264"/>
            <a:ext cx="1000837" cy="904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Text Placeholder 6"/>
          <p:cNvSpPr>
            <a:spLocks noGrp="1"/>
          </p:cNvSpPr>
          <p:nvPr>
            <p:ph type="body" sz="quarter" idx="11" hasCustomPrompt="1"/>
          </p:nvPr>
        </p:nvSpPr>
        <p:spPr>
          <a:xfrm>
            <a:off x="488950" y="935956"/>
            <a:ext cx="1000125" cy="918919"/>
          </a:xfrm>
        </p:spPr>
        <p:txBody>
          <a:bodyPr>
            <a:noAutofit/>
          </a:bodyPr>
          <a:lstStyle>
            <a:lvl1pPr marL="0" indent="0" algn="ctr">
              <a:buNone/>
              <a:defRPr sz="5500" b="1">
                <a:solidFill>
                  <a:schemeClr val="bg1"/>
                </a:solidFill>
                <a:latin typeface="Arial Narrow"/>
                <a:cs typeface="Arial Narrow"/>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Tree>
    <p:extLst>
      <p:ext uri="{BB962C8B-B14F-4D97-AF65-F5344CB8AC3E}">
        <p14:creationId xmlns:p14="http://schemas.microsoft.com/office/powerpoint/2010/main" val="18296224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Questions Slide">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52499"/>
            <a:ext cx="9143999" cy="6095999"/>
          </a:xfrm>
          <a:prstGeom prst="rect">
            <a:avLst/>
          </a:prstGeom>
        </p:spPr>
      </p:pic>
      <p:sp>
        <p:nvSpPr>
          <p:cNvPr id="6" name="Title 1"/>
          <p:cNvSpPr>
            <a:spLocks noGrp="1"/>
          </p:cNvSpPr>
          <p:nvPr>
            <p:ph type="ctrTitle" hasCustomPrompt="1"/>
          </p:nvPr>
        </p:nvSpPr>
        <p:spPr>
          <a:xfrm>
            <a:off x="0" y="1275621"/>
            <a:ext cx="9144000" cy="2226775"/>
          </a:xfrm>
        </p:spPr>
        <p:txBody>
          <a:bodyPr lIns="457200" tIns="274320" rIns="457200" bIns="274320">
            <a:normAutofit/>
          </a:bodyPr>
          <a:lstStyle>
            <a:lvl1pPr algn="ctr">
              <a:lnSpc>
                <a:spcPts val="5500"/>
              </a:lnSpc>
              <a:spcAft>
                <a:spcPts val="1200"/>
              </a:spcAft>
              <a:defRPr sz="6600">
                <a:solidFill>
                  <a:schemeClr val="bg1"/>
                </a:solidFill>
                <a:latin typeface="+mn-lt"/>
              </a:defRPr>
            </a:lvl1pPr>
          </a:lstStyle>
          <a:p>
            <a:r>
              <a:rPr lang="en-US" dirty="0"/>
              <a:t>QUESTIONS</a:t>
            </a:r>
          </a:p>
        </p:txBody>
      </p:sp>
      <p:pic>
        <p:nvPicPr>
          <p:cNvPr id="5" name="Picture 4">
            <a:extLst>
              <a:ext uri="{FF2B5EF4-FFF2-40B4-BE49-F238E27FC236}">
                <a16:creationId xmlns:a16="http://schemas.microsoft.com/office/drawing/2014/main" id="{94E1AB69-0412-6A44-A95E-EEF526C241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54631" y="4379015"/>
            <a:ext cx="4155741" cy="494489"/>
          </a:xfrm>
          <a:prstGeom prst="rect">
            <a:avLst/>
          </a:prstGeom>
        </p:spPr>
      </p:pic>
    </p:spTree>
    <p:extLst>
      <p:ext uri="{BB962C8B-B14F-4D97-AF65-F5344CB8AC3E}">
        <p14:creationId xmlns:p14="http://schemas.microsoft.com/office/powerpoint/2010/main" val="22777497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00350" y="-271"/>
            <a:ext cx="6343650" cy="5144851"/>
          </a:xfrm>
          <a:prstGeom prst="rect">
            <a:avLst/>
          </a:prstGeom>
        </p:spPr>
      </p:pic>
      <p:sp>
        <p:nvSpPr>
          <p:cNvPr id="4" name="Title Placeholder 1"/>
          <p:cNvSpPr>
            <a:spLocks noGrp="1"/>
          </p:cNvSpPr>
          <p:nvPr>
            <p:ph type="title" hasCustomPrompt="1"/>
          </p:nvPr>
        </p:nvSpPr>
        <p:spPr>
          <a:xfrm>
            <a:off x="3095063" y="1798820"/>
            <a:ext cx="5503154" cy="2092244"/>
          </a:xfrm>
          <a:prstGeom prst="rect">
            <a:avLst/>
          </a:prstGeom>
        </p:spPr>
        <p:txBody>
          <a:bodyPr vert="horz" lIns="91440" tIns="45720" rIns="91440" bIns="45720" rtlCol="0" anchor="t">
            <a:normAutofit/>
          </a:bodyPr>
          <a:lstStyle>
            <a:lvl1pPr>
              <a:defRPr>
                <a:solidFill>
                  <a:schemeClr val="bg1"/>
                </a:solidFill>
              </a:defRPr>
            </a:lvl1pPr>
          </a:lstStyle>
          <a:p>
            <a:r>
              <a:rPr lang="en-US" dirty="0"/>
              <a:t>Lorem ipsum dolor sit </a:t>
            </a:r>
            <a:r>
              <a:rPr lang="en-US" dirty="0" err="1"/>
              <a:t>consectetur</a:t>
            </a:r>
            <a:r>
              <a:rPr lang="en-US" dirty="0"/>
              <a:t> </a:t>
            </a:r>
            <a:r>
              <a:rPr lang="en-US" dirty="0" err="1"/>
              <a:t>adipisicing</a:t>
            </a:r>
            <a:r>
              <a:rPr lang="en-US" dirty="0"/>
              <a:t> </a:t>
            </a:r>
            <a:r>
              <a:rPr lang="en-US" dirty="0" err="1"/>
              <a:t>sedn</a:t>
            </a:r>
            <a:endParaRPr lang="en-US" dirty="0"/>
          </a:p>
        </p:txBody>
      </p:sp>
      <p:cxnSp>
        <p:nvCxnSpPr>
          <p:cNvPr id="8" name="Straight Connector 7" descr="decorative yellow bar" title="decorative yellow bar"/>
          <p:cNvCxnSpPr/>
          <p:nvPr userDrawn="1"/>
        </p:nvCxnSpPr>
        <p:spPr>
          <a:xfrm>
            <a:off x="3198973" y="1612240"/>
            <a:ext cx="1226983" cy="0"/>
          </a:xfrm>
          <a:prstGeom prst="line">
            <a:avLst/>
          </a:prstGeom>
          <a:ln w="1270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hasCustomPrompt="1"/>
          </p:nvPr>
        </p:nvSpPr>
        <p:spPr>
          <a:xfrm>
            <a:off x="0" y="1"/>
            <a:ext cx="2800350" cy="5143500"/>
          </a:xfrm>
          <a:solidFill>
            <a:schemeClr val="accent2">
              <a:lumMod val="40000"/>
              <a:lumOff val="60000"/>
            </a:schemeClr>
          </a:solidFill>
        </p:spPr>
        <p:txBody>
          <a:bodyPr/>
          <a:lstStyle/>
          <a:p>
            <a:r>
              <a:rPr lang="en-US" dirty="0"/>
              <a:t>ADD PHOTO HERE</a:t>
            </a:r>
          </a:p>
        </p:txBody>
      </p:sp>
      <p:pic>
        <p:nvPicPr>
          <p:cNvPr id="7" name="Picture 6">
            <a:extLst>
              <a:ext uri="{FF2B5EF4-FFF2-40B4-BE49-F238E27FC236}">
                <a16:creationId xmlns:a16="http://schemas.microsoft.com/office/drawing/2014/main" id="{FBCCB1AE-2225-0A47-AAF2-8D4933AFAE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54631" y="4379015"/>
            <a:ext cx="4155741" cy="494489"/>
          </a:xfrm>
          <a:prstGeom prst="rect">
            <a:avLst/>
          </a:prstGeom>
        </p:spPr>
      </p:pic>
    </p:spTree>
    <p:extLst>
      <p:ext uri="{BB962C8B-B14F-4D97-AF65-F5344CB8AC3E}">
        <p14:creationId xmlns:p14="http://schemas.microsoft.com/office/powerpoint/2010/main" val="3201689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18_4 Title + Content + Imag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917043"/>
            <a:ext cx="9152319" cy="6101546"/>
          </a:xfrm>
          <a:prstGeom prst="rect">
            <a:avLst/>
          </a:prstGeom>
        </p:spPr>
      </p:pic>
      <p:sp>
        <p:nvSpPr>
          <p:cNvPr id="6" name="Title 1"/>
          <p:cNvSpPr>
            <a:spLocks noGrp="1"/>
          </p:cNvSpPr>
          <p:nvPr>
            <p:ph type="title" hasCustomPrompt="1"/>
          </p:nvPr>
        </p:nvSpPr>
        <p:spPr>
          <a:xfrm>
            <a:off x="-8318" y="1145903"/>
            <a:ext cx="9152318" cy="1085394"/>
          </a:xfrm>
        </p:spPr>
        <p:txBody>
          <a:bodyPr lIns="274320" tIns="274320" rIns="274320" bIns="274320">
            <a:noAutofit/>
          </a:bodyPr>
          <a:lstStyle>
            <a:lvl1pPr algn="ctr">
              <a:lnSpc>
                <a:spcPct val="80000"/>
              </a:lnSpc>
              <a:defRPr sz="5500" cap="all" baseline="0">
                <a:solidFill>
                  <a:schemeClr val="bg1"/>
                </a:solidFill>
                <a:latin typeface="+mn-lt"/>
              </a:defRPr>
            </a:lvl1pPr>
          </a:lstStyle>
          <a:p>
            <a:r>
              <a:rPr lang="en-US" dirty="0"/>
              <a:t>Title</a:t>
            </a:r>
          </a:p>
        </p:txBody>
      </p:sp>
      <p:sp>
        <p:nvSpPr>
          <p:cNvPr id="7" name="Content Placeholder 2"/>
          <p:cNvSpPr>
            <a:spLocks noGrp="1"/>
          </p:cNvSpPr>
          <p:nvPr>
            <p:ph idx="1" hasCustomPrompt="1"/>
          </p:nvPr>
        </p:nvSpPr>
        <p:spPr>
          <a:xfrm>
            <a:off x="-8319" y="2529501"/>
            <a:ext cx="9152318" cy="1525000"/>
          </a:xfrm>
        </p:spPr>
        <p:txBody>
          <a:bodyPr lIns="274320" tIns="91440" rIns="274320" bIns="91440" anchor="ctr" anchorCtr="0">
            <a:noAutofit/>
          </a:bodyPr>
          <a:lstStyle>
            <a:lvl1pPr marL="0" marR="0" indent="0" algn="ctr" defTabSz="457200" rtl="0" eaLnBrk="1" fontAlgn="auto" latinLnBrk="0" hangingPunct="1">
              <a:lnSpc>
                <a:spcPct val="100000"/>
              </a:lnSpc>
              <a:spcBef>
                <a:spcPts val="0"/>
              </a:spcBef>
              <a:spcAft>
                <a:spcPts val="0"/>
              </a:spcAft>
              <a:buClrTx/>
              <a:buSzTx/>
              <a:buFont typeface="Arial"/>
              <a:buNone/>
              <a:tabLst/>
              <a:defRPr lang="en-US" sz="1800" b="0" i="0" u="none" strike="noStrike" baseline="0" smtClean="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Paragraph text goes here.</a:t>
            </a:r>
          </a:p>
        </p:txBody>
      </p:sp>
      <p:pic>
        <p:nvPicPr>
          <p:cNvPr id="9" name="Picture 8" descr="PRIMARYBLUE-Diagon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4076" y="4780376"/>
            <a:ext cx="3389924" cy="363124"/>
          </a:xfrm>
          <a:prstGeom prst="rect">
            <a:avLst/>
          </a:prstGeom>
        </p:spPr>
      </p:pic>
      <p:sp>
        <p:nvSpPr>
          <p:cNvPr id="11" name="Rectangle 10"/>
          <p:cNvSpPr/>
          <p:nvPr userDrawn="1"/>
        </p:nvSpPr>
        <p:spPr>
          <a:xfrm>
            <a:off x="-4160" y="4054500"/>
            <a:ext cx="9152320" cy="11300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descr="decorative yellow bar" title="decorative yellow bar"/>
          <p:cNvSpPr/>
          <p:nvPr userDrawn="1"/>
        </p:nvSpPr>
        <p:spPr>
          <a:xfrm>
            <a:off x="3317358" y="786236"/>
            <a:ext cx="2436718" cy="11580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614CEAB-28C4-C141-AC79-EB06280687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42032" y="4378341"/>
            <a:ext cx="4053479" cy="482321"/>
          </a:xfrm>
          <a:prstGeom prst="rect">
            <a:avLst/>
          </a:prstGeom>
        </p:spPr>
      </p:pic>
    </p:spTree>
    <p:extLst>
      <p:ext uri="{BB962C8B-B14F-4D97-AF65-F5344CB8AC3E}">
        <p14:creationId xmlns:p14="http://schemas.microsoft.com/office/powerpoint/2010/main" val="10469267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 Bulleted Content (No Subtitle) (SG 2017)">
    <p:spTree>
      <p:nvGrpSpPr>
        <p:cNvPr id="1" name=""/>
        <p:cNvGrpSpPr/>
        <p:nvPr/>
      </p:nvGrpSpPr>
      <p:grpSpPr>
        <a:xfrm>
          <a:off x="0" y="0"/>
          <a:ext cx="0" cy="0"/>
          <a:chOff x="0" y="0"/>
          <a:chExt cx="0" cy="0"/>
        </a:xfrm>
      </p:grpSpPr>
      <p:sp>
        <p:nvSpPr>
          <p:cNvPr id="11" name="Slide Number Placeholder 6"/>
          <p:cNvSpPr>
            <a:spLocks noGrp="1"/>
          </p:cNvSpPr>
          <p:nvPr>
            <p:ph type="sldNum" sz="quarter" idx="4"/>
          </p:nvPr>
        </p:nvSpPr>
        <p:spPr>
          <a:xfrm>
            <a:off x="0" y="4779170"/>
            <a:ext cx="365760" cy="364330"/>
          </a:xfrm>
          <a:prstGeom prst="rect">
            <a:avLst/>
          </a:prstGeom>
          <a:solidFill>
            <a:schemeClr val="tx1"/>
          </a:solidFill>
          <a:ln>
            <a:noFill/>
          </a:ln>
        </p:spPr>
        <p:txBody>
          <a:bodyPr anchor="ctr"/>
          <a:lstStyle>
            <a:lvl1pPr algn="ctr">
              <a:defRPr sz="1000" b="1">
                <a:solidFill>
                  <a:schemeClr val="bg1"/>
                </a:solidFill>
              </a:defRPr>
            </a:lvl1pPr>
          </a:lstStyle>
          <a:p>
            <a:fld id="{B28838BE-5EAD-434C-B290-9193BA76332A}" type="slidenum">
              <a:rPr lang="en-US" smtClean="0"/>
              <a:pPr/>
              <a:t>‹#›</a:t>
            </a:fld>
            <a:endParaRPr lang="en-US" dirty="0"/>
          </a:p>
        </p:txBody>
      </p:sp>
      <p:sp>
        <p:nvSpPr>
          <p:cNvPr id="3" name="Content Placeholder 2"/>
          <p:cNvSpPr>
            <a:spLocks noGrp="1"/>
          </p:cNvSpPr>
          <p:nvPr>
            <p:ph idx="1" hasCustomPrompt="1"/>
          </p:nvPr>
        </p:nvSpPr>
        <p:spPr>
          <a:xfrm>
            <a:off x="421367" y="1391926"/>
            <a:ext cx="8279035" cy="3059430"/>
          </a:xfrm>
          <a:prstGeom prst="rect">
            <a:avLst/>
          </a:prstGeom>
        </p:spPr>
        <p:txBody>
          <a:bodyPr lIns="0" tIns="0" rIns="0" bIns="0">
            <a:noAutofit/>
          </a:bodyPr>
          <a:lstStyle>
            <a:lvl1pPr marL="285750" marR="0" indent="-285750" algn="l" defTabSz="4572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lang="en-US" sz="1800" b="0" i="0" u="none" strike="noStrike"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marL="285750" marR="0" lvl="0" indent="-285750" algn="l" defTabSz="4572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a:t>
            </a:r>
            <a:r>
              <a:rPr lang="en-US" dirty="0" err="1"/>
              <a:t>tadenduciis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marL="285750" marR="0" lvl="0" indent="-285750" algn="l" defTabSz="4572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endParaRPr lang="en-US" dirty="0"/>
          </a:p>
          <a:p>
            <a:pPr lvl="0"/>
            <a:r>
              <a:rPr lang="en-US" dirty="0"/>
              <a:t> </a:t>
            </a:r>
            <a:r>
              <a:rPr lang="en-US" dirty="0" err="1"/>
              <a:t>Romperbitua</a:t>
            </a:r>
            <a:r>
              <a:rPr lang="en-US" dirty="0"/>
              <a:t> </a:t>
            </a:r>
            <a:r>
              <a:rPr lang="en-US" dirty="0" err="1"/>
              <a:t>pernia</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a:t>
            </a:r>
          </a:p>
        </p:txBody>
      </p:sp>
      <p:sp>
        <p:nvSpPr>
          <p:cNvPr id="13" name="Title 1"/>
          <p:cNvSpPr>
            <a:spLocks noGrp="1"/>
          </p:cNvSpPr>
          <p:nvPr>
            <p:ph type="title" hasCustomPrompt="1"/>
          </p:nvPr>
        </p:nvSpPr>
        <p:spPr>
          <a:xfrm>
            <a:off x="421367" y="401997"/>
            <a:ext cx="8279035" cy="551101"/>
          </a:xfrm>
          <a:prstGeom prst="rect">
            <a:avLst/>
          </a:prstGeom>
        </p:spPr>
        <p:txBody>
          <a:bodyPr lIns="0" tIns="0" rIns="0" bIns="0" anchor="t" anchorCtr="0">
            <a:normAutofit/>
          </a:bodyPr>
          <a:lstStyle>
            <a:lvl1pPr>
              <a:lnSpc>
                <a:spcPct val="80000"/>
              </a:lnSpc>
              <a:defRPr sz="3600"/>
            </a:lvl1pPr>
          </a:lstStyle>
          <a:p>
            <a:r>
              <a:rPr lang="en-US" dirty="0"/>
              <a:t>CLICK TO EDIT MASTER TITLE STYLE</a:t>
            </a:r>
          </a:p>
        </p:txBody>
      </p:sp>
      <p:sp>
        <p:nvSpPr>
          <p:cNvPr id="10" name="Rectangle 9"/>
          <p:cNvSpPr/>
          <p:nvPr userDrawn="1"/>
        </p:nvSpPr>
        <p:spPr>
          <a:xfrm>
            <a:off x="6560722" y="4968953"/>
            <a:ext cx="2488028" cy="92333"/>
          </a:xfrm>
          <a:prstGeom prst="rect">
            <a:avLst/>
          </a:prstGeom>
        </p:spPr>
        <p:txBody>
          <a:bodyPr wrap="square" lIns="0" tIns="0" rIns="0" bIns="0" anchor="t" anchorCtr="0">
            <a:spAutoFit/>
          </a:bodyPr>
          <a:lstStyle/>
          <a:p>
            <a:pPr algn="r"/>
            <a:r>
              <a:rPr lang="en-US" sz="600" dirty="0">
                <a:solidFill>
                  <a:schemeClr val="bg2"/>
                </a:solidFill>
              </a:rPr>
              <a:t>© 2017 Huron Consulting Group Inc. and Affiliates. All Rights Reserved.</a:t>
            </a:r>
          </a:p>
        </p:txBody>
      </p:sp>
      <p:pic>
        <p:nvPicPr>
          <p:cNvPr id="7" name="Picture 6"/>
          <p:cNvPicPr>
            <a:picLocks noChangeAspect="1"/>
          </p:cNvPicPr>
          <p:nvPr userDrawn="1"/>
        </p:nvPicPr>
        <p:blipFill>
          <a:blip r:embed="rId2"/>
          <a:stretch>
            <a:fillRect/>
          </a:stretch>
        </p:blipFill>
        <p:spPr>
          <a:xfrm>
            <a:off x="333044" y="4701705"/>
            <a:ext cx="1884862" cy="412699"/>
          </a:xfrm>
          <a:prstGeom prst="rect">
            <a:avLst/>
          </a:prstGeom>
        </p:spPr>
      </p:pic>
    </p:spTree>
    <p:extLst>
      <p:ext uri="{BB962C8B-B14F-4D97-AF65-F5344CB8AC3E}">
        <p14:creationId xmlns:p14="http://schemas.microsoft.com/office/powerpoint/2010/main" val="2819666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Intro Slide - No Pres Titl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222" y="1694238"/>
            <a:ext cx="7141468" cy="1217296"/>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221" y="1694237"/>
            <a:ext cx="7141468" cy="1217296"/>
          </a:xfrm>
          <a:prstGeom prst="rect">
            <a:avLst/>
          </a:prstGeom>
        </p:spPr>
      </p:pic>
    </p:spTree>
    <p:extLst>
      <p:ext uri="{BB962C8B-B14F-4D97-AF65-F5344CB8AC3E}">
        <p14:creationId xmlns:p14="http://schemas.microsoft.com/office/powerpoint/2010/main" val="1016856159"/>
      </p:ext>
    </p:extLst>
  </p:cSld>
  <p:clrMapOvr>
    <a:masterClrMapping/>
  </p:clrMapOvr>
  <p:extLst>
    <p:ext uri="{DCECCB84-F9BA-43D5-87BE-67443E8EF086}">
      <p15:sldGuideLst xmlns:p15="http://schemas.microsoft.com/office/powerpoint/2012/main">
        <p15:guide id="2"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Intro Slide - No Pres Title BLU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1053222" y="1694238"/>
            <a:ext cx="7141468" cy="1217296"/>
          </a:xfrm>
          <a:prstGeom prst="rect">
            <a:avLst/>
          </a:prstGeom>
        </p:spPr>
      </p:pic>
      <p:pic>
        <p:nvPicPr>
          <p:cNvPr id="3" name="Picture 2"/>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1053221" y="1694237"/>
            <a:ext cx="7141468" cy="1217296"/>
          </a:xfrm>
          <a:prstGeom prst="rect">
            <a:avLst/>
          </a:prstGeom>
        </p:spPr>
      </p:pic>
    </p:spTree>
    <p:extLst>
      <p:ext uri="{BB962C8B-B14F-4D97-AF65-F5344CB8AC3E}">
        <p14:creationId xmlns:p14="http://schemas.microsoft.com/office/powerpoint/2010/main" val="4078334458"/>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itle Slide 2 - Logo and Titl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262" y="322637"/>
            <a:ext cx="5763215" cy="982367"/>
          </a:xfrm>
          <a:prstGeom prst="rect">
            <a:avLst/>
          </a:prstGeom>
        </p:spPr>
      </p:pic>
      <p:sp>
        <p:nvSpPr>
          <p:cNvPr id="4" name="Title 3"/>
          <p:cNvSpPr>
            <a:spLocks noGrp="1"/>
          </p:cNvSpPr>
          <p:nvPr>
            <p:ph type="title" hasCustomPrompt="1"/>
          </p:nvPr>
        </p:nvSpPr>
        <p:spPr>
          <a:xfrm>
            <a:off x="429145" y="1869888"/>
            <a:ext cx="7886700" cy="994172"/>
          </a:xfrm>
          <a:prstGeom prst="rect">
            <a:avLst/>
          </a:prstGeom>
        </p:spPr>
        <p:txBody>
          <a:bodyPr/>
          <a:lstStyle>
            <a:lvl1pPr>
              <a:defRPr/>
            </a:lvl1pPr>
          </a:lstStyle>
          <a:p>
            <a:r>
              <a:rPr lang="en-US" dirty="0"/>
              <a:t>Click to add title</a:t>
            </a:r>
          </a:p>
        </p:txBody>
      </p:sp>
    </p:spTree>
    <p:extLst>
      <p:ext uri="{BB962C8B-B14F-4D97-AF65-F5344CB8AC3E}">
        <p14:creationId xmlns:p14="http://schemas.microsoft.com/office/powerpoint/2010/main" val="3518524884"/>
      </p:ext>
    </p:extLst>
  </p:cSld>
  <p:clrMapOvr>
    <a:masterClrMapping/>
  </p:clrMapOvr>
  <p:extLst>
    <p:ext uri="{DCECCB84-F9BA-43D5-87BE-67443E8EF086}">
      <p15:sldGuideLst xmlns:p15="http://schemas.microsoft.com/office/powerpoint/2012/main">
        <p15:guide id="2" pos="216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6" name="Rectangle 5"/>
          <p:cNvSpPr/>
          <p:nvPr/>
        </p:nvSpPr>
        <p:spPr>
          <a:xfrm>
            <a:off x="328356" y="824001"/>
            <a:ext cx="8594721" cy="442643"/>
          </a:xfrm>
          <a:prstGeom prst="rect">
            <a:avLst/>
          </a:prstGeom>
          <a:gradFill flip="none" rotWithShape="1">
            <a:gsLst>
              <a:gs pos="0">
                <a:schemeClr val="bg1">
                  <a:lumMod val="75000"/>
                  <a:tint val="66000"/>
                  <a:satMod val="160000"/>
                </a:schemeClr>
              </a:gs>
              <a:gs pos="38000">
                <a:schemeClr val="bg1">
                  <a:lumMod val="75000"/>
                  <a:tint val="44500"/>
                  <a:satMod val="160000"/>
                </a:schemeClr>
              </a:gs>
              <a:gs pos="100000">
                <a:schemeClr val="bg1">
                  <a:lumMod val="75000"/>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261852" y="252504"/>
            <a:ext cx="8686800" cy="571499"/>
          </a:xfrm>
          <a:prstGeom prst="rect">
            <a:avLst/>
          </a:prstGeom>
        </p:spPr>
        <p:txBody>
          <a:bodyPr>
            <a:normAutofit/>
          </a:bodyPr>
          <a:lstStyle>
            <a:lvl1pPr>
              <a:defRPr sz="2100" cap="all" baseline="0"/>
            </a:lvl1pPr>
          </a:lstStyle>
          <a:p>
            <a:pPr lvl="0"/>
            <a:r>
              <a:rPr lang="en-US" dirty="0"/>
              <a:t>Presentation Title Goes Here</a:t>
            </a:r>
          </a:p>
        </p:txBody>
      </p:sp>
      <p:sp>
        <p:nvSpPr>
          <p:cNvPr id="5" name="Text Placeholder 20"/>
          <p:cNvSpPr>
            <a:spLocks noGrp="1"/>
          </p:cNvSpPr>
          <p:nvPr>
            <p:ph type="body" sz="quarter" idx="12" hasCustomPrompt="1"/>
          </p:nvPr>
        </p:nvSpPr>
        <p:spPr>
          <a:xfrm>
            <a:off x="269790" y="841231"/>
            <a:ext cx="8678862" cy="393699"/>
          </a:xfrm>
          <a:prstGeom prst="rect">
            <a:avLst/>
          </a:prstGeom>
        </p:spPr>
        <p:txBody>
          <a:bodyPr/>
          <a:lstStyle>
            <a:lvl1pPr marL="0" indent="0">
              <a:buNone/>
              <a:defRPr sz="2100" b="1">
                <a:solidFill>
                  <a:schemeClr val="accent1"/>
                </a:solidFill>
              </a:defRPr>
            </a:lvl1pPr>
            <a:lvl2pPr marL="169069" indent="0">
              <a:buFontTx/>
              <a:buNone/>
              <a:defRPr/>
            </a:lvl2pPr>
            <a:lvl3pPr marL="342900" indent="0">
              <a:buFontTx/>
              <a:buNone/>
              <a:defRPr/>
            </a:lvl3pPr>
            <a:lvl4pPr marL="516731" indent="0">
              <a:buFontTx/>
              <a:buNone/>
              <a:defRPr/>
            </a:lvl4pPr>
            <a:lvl5pPr marL="685800" indent="0">
              <a:buFontTx/>
              <a:buNone/>
              <a:defRPr/>
            </a:lvl5pPr>
          </a:lstStyle>
          <a:p>
            <a:pPr lvl="0"/>
            <a:r>
              <a:rPr lang="en-US" dirty="0"/>
              <a:t>Subhead Text Goes Here</a:t>
            </a:r>
          </a:p>
        </p:txBody>
      </p:sp>
      <p:cxnSp>
        <p:nvCxnSpPr>
          <p:cNvPr id="8" name="Straight Connector 7"/>
          <p:cNvCxnSpPr/>
          <p:nvPr/>
        </p:nvCxnSpPr>
        <p:spPr>
          <a:xfrm>
            <a:off x="312743" y="1361796"/>
            <a:ext cx="8594721" cy="0"/>
          </a:xfrm>
          <a:prstGeom prst="line">
            <a:avLst/>
          </a:prstGeom>
          <a:ln>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sp>
        <p:nvSpPr>
          <p:cNvPr id="4" name="Text Placeholder 3"/>
          <p:cNvSpPr>
            <a:spLocks noGrp="1"/>
          </p:cNvSpPr>
          <p:nvPr>
            <p:ph type="body" sz="quarter" idx="21" hasCustomPrompt="1"/>
          </p:nvPr>
        </p:nvSpPr>
        <p:spPr>
          <a:xfrm>
            <a:off x="269876" y="1362076"/>
            <a:ext cx="2763838" cy="389335"/>
          </a:xfrm>
          <a:prstGeom prst="rect">
            <a:avLst/>
          </a:prstGeom>
        </p:spPr>
        <p:txBody>
          <a:bodyPr/>
          <a:lstStyle>
            <a:lvl1pPr marL="0" indent="0">
              <a:buNone/>
              <a:defRPr sz="1500">
                <a:solidFill>
                  <a:schemeClr val="bg2">
                    <a:lumMod val="25000"/>
                  </a:schemeClr>
                </a:solidFill>
                <a:latin typeface="Arial" panose="020B0604020202020204" pitchFamily="34" charset="0"/>
                <a:cs typeface="Arial" panose="020B0604020202020204" pitchFamily="34" charset="0"/>
              </a:defRPr>
            </a:lvl1pPr>
          </a:lstStyle>
          <a:p>
            <a:pPr lvl="0"/>
            <a:r>
              <a:rPr lang="en-US" dirty="0"/>
              <a:t>Date</a:t>
            </a:r>
          </a:p>
        </p:txBody>
      </p:sp>
      <p:sp>
        <p:nvSpPr>
          <p:cNvPr id="20" name="Text Placeholder 19"/>
          <p:cNvSpPr>
            <a:spLocks noGrp="1"/>
          </p:cNvSpPr>
          <p:nvPr>
            <p:ph type="body" sz="quarter" idx="22" hasCustomPrompt="1"/>
          </p:nvPr>
        </p:nvSpPr>
        <p:spPr>
          <a:xfrm>
            <a:off x="338869" y="2164285"/>
            <a:ext cx="3992880" cy="354390"/>
          </a:xfrm>
          <a:prstGeom prst="rect">
            <a:avLst/>
          </a:prstGeom>
        </p:spPr>
        <p:txBody>
          <a:bodyPr/>
          <a:lstStyle>
            <a:lvl1pPr marL="0" indent="0">
              <a:buFont typeface="Arial" panose="020B0604020202020204" pitchFamily="34" charset="0"/>
              <a:buNone/>
              <a:defRPr sz="1800">
                <a:latin typeface="Arial" panose="020B0604020202020204" pitchFamily="34" charset="0"/>
                <a:cs typeface="Arial" panose="020B0604020202020204" pitchFamily="34" charset="0"/>
              </a:defRPr>
            </a:lvl1pPr>
          </a:lstStyle>
          <a:p>
            <a:pPr lvl="0"/>
            <a:r>
              <a:rPr lang="en-US" dirty="0"/>
              <a:t>Presenter Name 1</a:t>
            </a:r>
          </a:p>
        </p:txBody>
      </p:sp>
      <p:sp>
        <p:nvSpPr>
          <p:cNvPr id="22" name="Text Placeholder 21"/>
          <p:cNvSpPr>
            <a:spLocks noGrp="1"/>
          </p:cNvSpPr>
          <p:nvPr>
            <p:ph type="body" sz="quarter" idx="23" hasCustomPrompt="1"/>
          </p:nvPr>
        </p:nvSpPr>
        <p:spPr>
          <a:xfrm>
            <a:off x="338870" y="2519287"/>
            <a:ext cx="3992881" cy="336947"/>
          </a:xfrm>
          <a:prstGeom prst="rect">
            <a:avLst/>
          </a:prstGeom>
        </p:spPr>
        <p:txBody>
          <a:bodyPr/>
          <a:lstStyle>
            <a:lvl1pPr marL="0" indent="0">
              <a:buFont typeface="Arial" panose="020B0604020202020204" pitchFamily="34" charset="0"/>
              <a:buNone/>
              <a:defRPr sz="1500">
                <a:solidFill>
                  <a:schemeClr val="tx2"/>
                </a:solidFill>
                <a:latin typeface="Arial" panose="020B0604020202020204" pitchFamily="34" charset="0"/>
                <a:cs typeface="Arial" panose="020B0604020202020204" pitchFamily="34" charset="0"/>
              </a:defRPr>
            </a:lvl1pPr>
          </a:lstStyle>
          <a:p>
            <a:pPr lvl="0"/>
            <a:r>
              <a:rPr lang="en-US" dirty="0"/>
              <a:t>Title</a:t>
            </a:r>
          </a:p>
        </p:txBody>
      </p:sp>
      <p:sp>
        <p:nvSpPr>
          <p:cNvPr id="23" name="Text Placeholder 19"/>
          <p:cNvSpPr>
            <a:spLocks noGrp="1"/>
          </p:cNvSpPr>
          <p:nvPr>
            <p:ph type="body" sz="quarter" idx="24" hasCustomPrompt="1"/>
          </p:nvPr>
        </p:nvSpPr>
        <p:spPr>
          <a:xfrm>
            <a:off x="338869" y="3109358"/>
            <a:ext cx="3992880" cy="354390"/>
          </a:xfrm>
          <a:prstGeom prst="rect">
            <a:avLst/>
          </a:prstGeom>
        </p:spPr>
        <p:txBody>
          <a:bodyPr/>
          <a:lstStyle>
            <a:lvl1pPr marL="0" indent="0">
              <a:buNone/>
              <a:defRPr sz="1800">
                <a:latin typeface="Arial" panose="020B0604020202020204" pitchFamily="34" charset="0"/>
                <a:cs typeface="Arial" panose="020B0604020202020204" pitchFamily="34" charset="0"/>
              </a:defRPr>
            </a:lvl1pPr>
          </a:lstStyle>
          <a:p>
            <a:pPr lvl="0"/>
            <a:r>
              <a:rPr lang="en-US" dirty="0"/>
              <a:t>Presenter Name 2</a:t>
            </a:r>
          </a:p>
        </p:txBody>
      </p:sp>
      <p:sp>
        <p:nvSpPr>
          <p:cNvPr id="24" name="Text Placeholder 21"/>
          <p:cNvSpPr>
            <a:spLocks noGrp="1"/>
          </p:cNvSpPr>
          <p:nvPr>
            <p:ph type="body" sz="quarter" idx="25" hasCustomPrompt="1"/>
          </p:nvPr>
        </p:nvSpPr>
        <p:spPr>
          <a:xfrm>
            <a:off x="338870" y="3464360"/>
            <a:ext cx="3992881" cy="336947"/>
          </a:xfrm>
          <a:prstGeom prst="rect">
            <a:avLst/>
          </a:prstGeom>
        </p:spPr>
        <p:txBody>
          <a:bodyPr/>
          <a:lstStyle>
            <a:lvl1pPr marL="0" indent="0">
              <a:buNone/>
              <a:defRPr sz="1500">
                <a:solidFill>
                  <a:schemeClr val="tx2"/>
                </a:solidFill>
                <a:latin typeface="Arial" panose="020B0604020202020204" pitchFamily="34" charset="0"/>
                <a:cs typeface="Arial" panose="020B0604020202020204" pitchFamily="34" charset="0"/>
              </a:defRPr>
            </a:lvl1pPr>
          </a:lstStyle>
          <a:p>
            <a:pPr lvl="0"/>
            <a:r>
              <a:rPr lang="en-US" dirty="0"/>
              <a:t>Title</a:t>
            </a:r>
          </a:p>
        </p:txBody>
      </p:sp>
      <p:sp>
        <p:nvSpPr>
          <p:cNvPr id="25" name="Text Placeholder 19"/>
          <p:cNvSpPr>
            <a:spLocks noGrp="1"/>
          </p:cNvSpPr>
          <p:nvPr>
            <p:ph type="body" sz="quarter" idx="26" hasCustomPrompt="1"/>
          </p:nvPr>
        </p:nvSpPr>
        <p:spPr>
          <a:xfrm>
            <a:off x="4689196" y="2164285"/>
            <a:ext cx="3992880" cy="354390"/>
          </a:xfrm>
          <a:prstGeom prst="rect">
            <a:avLst/>
          </a:prstGeom>
        </p:spPr>
        <p:txBody>
          <a:bodyPr/>
          <a:lstStyle>
            <a:lvl1pPr marL="0" indent="0">
              <a:buNone/>
              <a:defRPr sz="1800">
                <a:latin typeface="Arial" panose="020B0604020202020204" pitchFamily="34" charset="0"/>
                <a:cs typeface="Arial" panose="020B0604020202020204" pitchFamily="34" charset="0"/>
              </a:defRPr>
            </a:lvl1pPr>
          </a:lstStyle>
          <a:p>
            <a:pPr lvl="0"/>
            <a:r>
              <a:rPr lang="en-US" dirty="0"/>
              <a:t>Presenter Name 3</a:t>
            </a:r>
          </a:p>
        </p:txBody>
      </p:sp>
      <p:sp>
        <p:nvSpPr>
          <p:cNvPr id="26" name="Text Placeholder 21"/>
          <p:cNvSpPr>
            <a:spLocks noGrp="1"/>
          </p:cNvSpPr>
          <p:nvPr>
            <p:ph type="body" sz="quarter" idx="27" hasCustomPrompt="1"/>
          </p:nvPr>
        </p:nvSpPr>
        <p:spPr>
          <a:xfrm>
            <a:off x="4689197" y="2519287"/>
            <a:ext cx="3992881" cy="336947"/>
          </a:xfrm>
          <a:prstGeom prst="rect">
            <a:avLst/>
          </a:prstGeom>
        </p:spPr>
        <p:txBody>
          <a:bodyPr/>
          <a:lstStyle>
            <a:lvl1pPr marL="0" indent="0">
              <a:buNone/>
              <a:defRPr sz="1500">
                <a:solidFill>
                  <a:schemeClr val="tx2"/>
                </a:solidFill>
                <a:latin typeface="Arial" panose="020B0604020202020204" pitchFamily="34" charset="0"/>
                <a:cs typeface="Arial" panose="020B0604020202020204" pitchFamily="34" charset="0"/>
              </a:defRPr>
            </a:lvl1pPr>
          </a:lstStyle>
          <a:p>
            <a:pPr lvl="0"/>
            <a:r>
              <a:rPr lang="en-US" dirty="0"/>
              <a:t>Title</a:t>
            </a:r>
          </a:p>
        </p:txBody>
      </p:sp>
      <p:sp>
        <p:nvSpPr>
          <p:cNvPr id="27" name="Text Placeholder 19"/>
          <p:cNvSpPr>
            <a:spLocks noGrp="1"/>
          </p:cNvSpPr>
          <p:nvPr>
            <p:ph type="body" sz="quarter" idx="28" hasCustomPrompt="1"/>
          </p:nvPr>
        </p:nvSpPr>
        <p:spPr>
          <a:xfrm>
            <a:off x="4689195" y="3109358"/>
            <a:ext cx="3992880" cy="354390"/>
          </a:xfrm>
          <a:prstGeom prst="rect">
            <a:avLst/>
          </a:prstGeom>
        </p:spPr>
        <p:txBody>
          <a:bodyPr/>
          <a:lstStyle>
            <a:lvl1pPr marL="0" indent="0">
              <a:buNone/>
              <a:defRPr sz="1800">
                <a:latin typeface="Arial" panose="020B0604020202020204" pitchFamily="34" charset="0"/>
                <a:cs typeface="Arial" panose="020B0604020202020204" pitchFamily="34" charset="0"/>
              </a:defRPr>
            </a:lvl1pPr>
          </a:lstStyle>
          <a:p>
            <a:pPr lvl="0"/>
            <a:r>
              <a:rPr lang="en-US" dirty="0"/>
              <a:t>Presenter Name 4</a:t>
            </a:r>
          </a:p>
        </p:txBody>
      </p:sp>
      <p:sp>
        <p:nvSpPr>
          <p:cNvPr id="28" name="Text Placeholder 21"/>
          <p:cNvSpPr>
            <a:spLocks noGrp="1"/>
          </p:cNvSpPr>
          <p:nvPr>
            <p:ph type="body" sz="quarter" idx="29" hasCustomPrompt="1"/>
          </p:nvPr>
        </p:nvSpPr>
        <p:spPr>
          <a:xfrm>
            <a:off x="4689196" y="3464360"/>
            <a:ext cx="3992881" cy="336947"/>
          </a:xfrm>
          <a:prstGeom prst="rect">
            <a:avLst/>
          </a:prstGeom>
        </p:spPr>
        <p:txBody>
          <a:bodyPr/>
          <a:lstStyle>
            <a:lvl1pPr marL="0" indent="0">
              <a:buNone/>
              <a:defRPr sz="1500">
                <a:solidFill>
                  <a:schemeClr val="tx2"/>
                </a:solidFill>
                <a:latin typeface="Arial" panose="020B0604020202020204" pitchFamily="34" charset="0"/>
                <a:cs typeface="Arial" panose="020B0604020202020204" pitchFamily="34" charset="0"/>
              </a:defRPr>
            </a:lvl1pPr>
          </a:lstStyle>
          <a:p>
            <a:pPr lvl="0"/>
            <a:r>
              <a:rPr lang="en-US" dirty="0"/>
              <a:t>Title</a:t>
            </a:r>
          </a:p>
        </p:txBody>
      </p:sp>
      <p:sp>
        <p:nvSpPr>
          <p:cNvPr id="15" name="Rectangle 14"/>
          <p:cNvSpPr/>
          <p:nvPr/>
        </p:nvSpPr>
        <p:spPr>
          <a:xfrm>
            <a:off x="328356" y="824001"/>
            <a:ext cx="8594721" cy="442643"/>
          </a:xfrm>
          <a:prstGeom prst="rect">
            <a:avLst/>
          </a:prstGeom>
          <a:gradFill flip="none" rotWithShape="1">
            <a:gsLst>
              <a:gs pos="0">
                <a:schemeClr val="bg1">
                  <a:lumMod val="75000"/>
                  <a:tint val="66000"/>
                  <a:satMod val="160000"/>
                </a:schemeClr>
              </a:gs>
              <a:gs pos="38000">
                <a:schemeClr val="bg1">
                  <a:lumMod val="75000"/>
                  <a:tint val="44500"/>
                  <a:satMod val="160000"/>
                </a:schemeClr>
              </a:gs>
              <a:gs pos="100000">
                <a:schemeClr val="bg1">
                  <a:lumMod val="75000"/>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p:cNvCxnSpPr/>
          <p:nvPr/>
        </p:nvCxnSpPr>
        <p:spPr>
          <a:xfrm>
            <a:off x="312742" y="1361796"/>
            <a:ext cx="8594721" cy="0"/>
          </a:xfrm>
          <a:prstGeom prst="line">
            <a:avLst/>
          </a:prstGeom>
          <a:ln>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622147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  5 item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0955" y="273845"/>
            <a:ext cx="7886700" cy="555351"/>
          </a:xfrm>
          <a:prstGeom prst="rect">
            <a:avLst/>
          </a:prstGeom>
        </p:spPr>
        <p:txBody>
          <a:bodyPr/>
          <a:lstStyle>
            <a:lvl1pPr>
              <a:defRPr/>
            </a:lvl1pPr>
          </a:lstStyle>
          <a:p>
            <a:r>
              <a:rPr lang="en-US" dirty="0"/>
              <a:t>Today’s Agenda</a:t>
            </a:r>
          </a:p>
        </p:txBody>
      </p:sp>
      <p:sp>
        <p:nvSpPr>
          <p:cNvPr id="7" name="Rectangle 6"/>
          <p:cNvSpPr/>
          <p:nvPr/>
        </p:nvSpPr>
        <p:spPr>
          <a:xfrm>
            <a:off x="843931" y="899208"/>
            <a:ext cx="7216916" cy="587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8" name="Rectangle 7"/>
          <p:cNvSpPr/>
          <p:nvPr/>
        </p:nvSpPr>
        <p:spPr>
          <a:xfrm>
            <a:off x="835428" y="1625023"/>
            <a:ext cx="7216916" cy="587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9" name="Rectangle 8"/>
          <p:cNvSpPr/>
          <p:nvPr/>
        </p:nvSpPr>
        <p:spPr>
          <a:xfrm>
            <a:off x="843931" y="2343790"/>
            <a:ext cx="7216916" cy="5877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10" name="Rectangle 9"/>
          <p:cNvSpPr/>
          <p:nvPr/>
        </p:nvSpPr>
        <p:spPr>
          <a:xfrm>
            <a:off x="835428" y="3062557"/>
            <a:ext cx="7202788" cy="587704"/>
          </a:xfrm>
          <a:prstGeom prst="rect">
            <a:avLst/>
          </a:prstGeom>
          <a:solidFill>
            <a:srgbClr val="75A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14" name="Text Placeholder 13"/>
          <p:cNvSpPr>
            <a:spLocks noGrp="1"/>
          </p:cNvSpPr>
          <p:nvPr>
            <p:ph type="body" sz="quarter" idx="10" hasCustomPrompt="1"/>
          </p:nvPr>
        </p:nvSpPr>
        <p:spPr>
          <a:xfrm>
            <a:off x="3304208" y="1037319"/>
            <a:ext cx="1949437" cy="350516"/>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stStyle>
          <a:p>
            <a:pPr lvl="0"/>
            <a:r>
              <a:rPr lang="en-US" dirty="0"/>
              <a:t>Topic</a:t>
            </a:r>
          </a:p>
        </p:txBody>
      </p:sp>
      <p:sp>
        <p:nvSpPr>
          <p:cNvPr id="15" name="Text Placeholder 13"/>
          <p:cNvSpPr>
            <a:spLocks noGrp="1"/>
          </p:cNvSpPr>
          <p:nvPr>
            <p:ph type="body" sz="quarter" idx="11" hasCustomPrompt="1"/>
          </p:nvPr>
        </p:nvSpPr>
        <p:spPr>
          <a:xfrm>
            <a:off x="3304208" y="1756080"/>
            <a:ext cx="1949437" cy="350516"/>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stStyle>
          <a:p>
            <a:pPr lvl="0"/>
            <a:r>
              <a:rPr lang="en-US" dirty="0"/>
              <a:t>Topic</a:t>
            </a:r>
          </a:p>
        </p:txBody>
      </p:sp>
      <p:sp>
        <p:nvSpPr>
          <p:cNvPr id="16" name="Text Placeholder 13"/>
          <p:cNvSpPr>
            <a:spLocks noGrp="1"/>
          </p:cNvSpPr>
          <p:nvPr>
            <p:ph type="body" sz="quarter" idx="12" hasCustomPrompt="1"/>
          </p:nvPr>
        </p:nvSpPr>
        <p:spPr>
          <a:xfrm>
            <a:off x="3312711" y="2462383"/>
            <a:ext cx="1949437" cy="350516"/>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stStyle>
          <a:p>
            <a:pPr lvl="0"/>
            <a:r>
              <a:rPr lang="en-US" dirty="0"/>
              <a:t>Topic</a:t>
            </a:r>
          </a:p>
        </p:txBody>
      </p:sp>
      <p:sp>
        <p:nvSpPr>
          <p:cNvPr id="17" name="Text Placeholder 13"/>
          <p:cNvSpPr>
            <a:spLocks noGrp="1"/>
          </p:cNvSpPr>
          <p:nvPr>
            <p:ph type="body" sz="quarter" idx="13" hasCustomPrompt="1"/>
          </p:nvPr>
        </p:nvSpPr>
        <p:spPr>
          <a:xfrm>
            <a:off x="3331084" y="3157645"/>
            <a:ext cx="1949437" cy="350516"/>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stStyle>
          <a:p>
            <a:pPr lvl="0"/>
            <a:r>
              <a:rPr lang="en-US" dirty="0"/>
              <a:t>Topic</a:t>
            </a:r>
          </a:p>
        </p:txBody>
      </p:sp>
      <p:sp>
        <p:nvSpPr>
          <p:cNvPr id="19" name="Rectangle 18"/>
          <p:cNvSpPr/>
          <p:nvPr/>
        </p:nvSpPr>
        <p:spPr>
          <a:xfrm>
            <a:off x="843931" y="3781324"/>
            <a:ext cx="7202788" cy="5877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23" name="Text Placeholder 22"/>
          <p:cNvSpPr>
            <a:spLocks noGrp="1"/>
          </p:cNvSpPr>
          <p:nvPr>
            <p:ph type="body" sz="quarter" idx="14" hasCustomPrompt="1"/>
          </p:nvPr>
        </p:nvSpPr>
        <p:spPr>
          <a:xfrm>
            <a:off x="3330575" y="3871913"/>
            <a:ext cx="1949450" cy="448866"/>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Topic</a:t>
            </a:r>
          </a:p>
        </p:txBody>
      </p:sp>
    </p:spTree>
    <p:extLst>
      <p:ext uri="{BB962C8B-B14F-4D97-AF65-F5344CB8AC3E}">
        <p14:creationId xmlns:p14="http://schemas.microsoft.com/office/powerpoint/2010/main" val="16859223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genda -  4 item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0955" y="273845"/>
            <a:ext cx="7886700" cy="555351"/>
          </a:xfrm>
          <a:prstGeom prst="rect">
            <a:avLst/>
          </a:prstGeom>
        </p:spPr>
        <p:txBody>
          <a:bodyPr/>
          <a:lstStyle>
            <a:lvl1pPr>
              <a:defRPr/>
            </a:lvl1pPr>
          </a:lstStyle>
          <a:p>
            <a:r>
              <a:rPr lang="en-US" dirty="0"/>
              <a:t>Today’s Agenda</a:t>
            </a:r>
          </a:p>
        </p:txBody>
      </p:sp>
      <p:sp>
        <p:nvSpPr>
          <p:cNvPr id="7" name="Rectangle 6"/>
          <p:cNvSpPr/>
          <p:nvPr/>
        </p:nvSpPr>
        <p:spPr>
          <a:xfrm>
            <a:off x="893807" y="1242108"/>
            <a:ext cx="7216916" cy="587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8" name="Rectangle 7"/>
          <p:cNvSpPr/>
          <p:nvPr/>
        </p:nvSpPr>
        <p:spPr>
          <a:xfrm>
            <a:off x="885304" y="1967923"/>
            <a:ext cx="7216916" cy="587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9" name="Rectangle 8"/>
          <p:cNvSpPr/>
          <p:nvPr/>
        </p:nvSpPr>
        <p:spPr>
          <a:xfrm>
            <a:off x="893807" y="2686690"/>
            <a:ext cx="7216916" cy="5877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10" name="Rectangle 9"/>
          <p:cNvSpPr/>
          <p:nvPr/>
        </p:nvSpPr>
        <p:spPr>
          <a:xfrm>
            <a:off x="885304" y="3405457"/>
            <a:ext cx="7202788" cy="587704"/>
          </a:xfrm>
          <a:prstGeom prst="rect">
            <a:avLst/>
          </a:prstGeom>
          <a:solidFill>
            <a:srgbClr val="75A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14" name="Text Placeholder 13"/>
          <p:cNvSpPr>
            <a:spLocks noGrp="1"/>
          </p:cNvSpPr>
          <p:nvPr>
            <p:ph type="body" sz="quarter" idx="10" hasCustomPrompt="1"/>
          </p:nvPr>
        </p:nvSpPr>
        <p:spPr>
          <a:xfrm>
            <a:off x="3354084" y="1380219"/>
            <a:ext cx="1949437" cy="350516"/>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stStyle>
          <a:p>
            <a:pPr lvl="0"/>
            <a:r>
              <a:rPr lang="en-US" dirty="0"/>
              <a:t>Topic</a:t>
            </a:r>
          </a:p>
        </p:txBody>
      </p:sp>
      <p:sp>
        <p:nvSpPr>
          <p:cNvPr id="15" name="Text Placeholder 13"/>
          <p:cNvSpPr>
            <a:spLocks noGrp="1"/>
          </p:cNvSpPr>
          <p:nvPr>
            <p:ph type="body" sz="quarter" idx="11" hasCustomPrompt="1"/>
          </p:nvPr>
        </p:nvSpPr>
        <p:spPr>
          <a:xfrm>
            <a:off x="3354084" y="2098980"/>
            <a:ext cx="1949437" cy="350516"/>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stStyle>
          <a:p>
            <a:pPr lvl="0"/>
            <a:r>
              <a:rPr lang="en-US" dirty="0"/>
              <a:t>Topic</a:t>
            </a:r>
          </a:p>
        </p:txBody>
      </p:sp>
      <p:sp>
        <p:nvSpPr>
          <p:cNvPr id="16" name="Text Placeholder 13"/>
          <p:cNvSpPr>
            <a:spLocks noGrp="1"/>
          </p:cNvSpPr>
          <p:nvPr>
            <p:ph type="body" sz="quarter" idx="12" hasCustomPrompt="1"/>
          </p:nvPr>
        </p:nvSpPr>
        <p:spPr>
          <a:xfrm>
            <a:off x="3362587" y="2805283"/>
            <a:ext cx="1949437" cy="350516"/>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stStyle>
          <a:p>
            <a:pPr lvl="0"/>
            <a:r>
              <a:rPr lang="en-US" dirty="0"/>
              <a:t>Topic</a:t>
            </a:r>
          </a:p>
        </p:txBody>
      </p:sp>
      <p:sp>
        <p:nvSpPr>
          <p:cNvPr id="17" name="Text Placeholder 13"/>
          <p:cNvSpPr>
            <a:spLocks noGrp="1"/>
          </p:cNvSpPr>
          <p:nvPr>
            <p:ph type="body" sz="quarter" idx="13" hasCustomPrompt="1"/>
          </p:nvPr>
        </p:nvSpPr>
        <p:spPr>
          <a:xfrm>
            <a:off x="3380960" y="3500545"/>
            <a:ext cx="1949437" cy="350516"/>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stStyle>
          <a:p>
            <a:pPr lvl="0"/>
            <a:r>
              <a:rPr lang="en-US" dirty="0"/>
              <a:t>Topic</a:t>
            </a:r>
          </a:p>
        </p:txBody>
      </p:sp>
    </p:spTree>
    <p:extLst>
      <p:ext uri="{BB962C8B-B14F-4D97-AF65-F5344CB8AC3E}">
        <p14:creationId xmlns:p14="http://schemas.microsoft.com/office/powerpoint/2010/main" val="33491124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ulleted List - Title/Subtitle">
    <p:spTree>
      <p:nvGrpSpPr>
        <p:cNvPr id="1" name=""/>
        <p:cNvGrpSpPr/>
        <p:nvPr/>
      </p:nvGrpSpPr>
      <p:grpSpPr>
        <a:xfrm>
          <a:off x="0" y="0"/>
          <a:ext cx="0" cy="0"/>
          <a:chOff x="0" y="0"/>
          <a:chExt cx="0" cy="0"/>
        </a:xfrm>
      </p:grpSpPr>
      <p:sp>
        <p:nvSpPr>
          <p:cNvPr id="18" name="Text Placeholder 9"/>
          <p:cNvSpPr>
            <a:spLocks noGrp="1"/>
          </p:cNvSpPr>
          <p:nvPr>
            <p:ph type="body" sz="quarter" idx="15" hasCustomPrompt="1"/>
          </p:nvPr>
        </p:nvSpPr>
        <p:spPr>
          <a:xfrm>
            <a:off x="237067" y="1200150"/>
            <a:ext cx="8678334" cy="3257550"/>
          </a:xfrm>
          <a:prstGeom prst="rect">
            <a:avLst/>
          </a:prstGeom>
        </p:spPr>
        <p:txBody>
          <a:bodyPr/>
          <a:lstStyle>
            <a:lvl1pPr marL="173831" indent="-173831">
              <a:buClr>
                <a:srgbClr val="395E77"/>
              </a:buClr>
              <a:buFont typeface="Arial" panose="020B0604020202020204" pitchFamily="34" charset="0"/>
              <a:buChar char="•"/>
              <a:defRPr>
                <a:solidFill>
                  <a:schemeClr val="bg2">
                    <a:lumMod val="25000"/>
                  </a:schemeClr>
                </a:solidFill>
                <a:latin typeface="Arial" panose="020B0604020202020204" pitchFamily="34" charset="0"/>
                <a:cs typeface="Arial" panose="020B0604020202020204" pitchFamily="34" charset="0"/>
              </a:defRPr>
            </a:lvl1pPr>
            <a:lvl2pPr marL="342900" indent="-173831">
              <a:buClr>
                <a:srgbClr val="395E77"/>
              </a:buClr>
              <a:buFont typeface="Arial" panose="020B0604020202020204" pitchFamily="34" charset="0"/>
              <a:buChar char="•"/>
              <a:defRPr>
                <a:solidFill>
                  <a:schemeClr val="bg2">
                    <a:lumMod val="25000"/>
                  </a:schemeClr>
                </a:solidFill>
                <a:latin typeface="Arial" panose="020B0604020202020204" pitchFamily="34" charset="0"/>
                <a:cs typeface="Arial" panose="020B0604020202020204" pitchFamily="34" charset="0"/>
              </a:defRPr>
            </a:lvl2pPr>
            <a:lvl3pPr marL="516731" indent="-173831">
              <a:buClr>
                <a:srgbClr val="395E77"/>
              </a:buClr>
              <a:buFont typeface="Arial" panose="020B0604020202020204" pitchFamily="34" charset="0"/>
              <a:buChar char="•"/>
              <a:defRPr>
                <a:solidFill>
                  <a:schemeClr val="bg2">
                    <a:lumMod val="25000"/>
                  </a:schemeClr>
                </a:solidFill>
                <a:latin typeface="Arial" panose="020B0604020202020204" pitchFamily="34" charset="0"/>
                <a:cs typeface="Arial" panose="020B0604020202020204" pitchFamily="34" charset="0"/>
              </a:defRPr>
            </a:lvl3pPr>
            <a:lvl4pPr marL="685800" indent="-169069">
              <a:buClr>
                <a:srgbClr val="395E77"/>
              </a:buClr>
              <a:buFont typeface="Arial" panose="020B0604020202020204" pitchFamily="34" charset="0"/>
              <a:buChar char="•"/>
              <a:defRPr>
                <a:solidFill>
                  <a:schemeClr val="bg2">
                    <a:lumMod val="25000"/>
                  </a:schemeClr>
                </a:solidFill>
                <a:latin typeface="Arial" panose="020B0604020202020204" pitchFamily="34" charset="0"/>
                <a:cs typeface="Arial" panose="020B0604020202020204" pitchFamily="34" charset="0"/>
              </a:defRPr>
            </a:lvl4pPr>
            <a:lvl5pPr marL="859631" indent="-173831">
              <a:buClr>
                <a:srgbClr val="395E77"/>
              </a:buClr>
              <a:buFont typeface="Arial" panose="020B0604020202020204" pitchFamily="34" charset="0"/>
              <a:buChar char="•"/>
              <a:defRPr>
                <a:solidFill>
                  <a:schemeClr val="bg2">
                    <a:lumMod val="25000"/>
                  </a:schemeClr>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0"/>
          <p:cNvSpPr>
            <a:spLocks noGrp="1"/>
          </p:cNvSpPr>
          <p:nvPr>
            <p:ph type="body" sz="quarter" idx="11" hasCustomPrompt="1"/>
          </p:nvPr>
        </p:nvSpPr>
        <p:spPr>
          <a:xfrm>
            <a:off x="236538" y="764662"/>
            <a:ext cx="8678862" cy="393699"/>
          </a:xfrm>
          <a:prstGeom prst="rect">
            <a:avLst/>
          </a:prstGeom>
        </p:spPr>
        <p:txBody>
          <a:bodyPr/>
          <a:lstStyle>
            <a:lvl1pPr marL="0" indent="0">
              <a:buNone/>
              <a:defRPr>
                <a:solidFill>
                  <a:schemeClr val="accent1"/>
                </a:solidFill>
                <a:latin typeface="Arial" panose="020B0604020202020204" pitchFamily="34" charset="0"/>
                <a:cs typeface="Arial" panose="020B0604020202020204" pitchFamily="34" charset="0"/>
              </a:defRPr>
            </a:lvl1pPr>
            <a:lvl2pPr marL="169069" indent="0">
              <a:buFontTx/>
              <a:buNone/>
              <a:defRPr/>
            </a:lvl2pPr>
            <a:lvl3pPr marL="342900" indent="0">
              <a:buFontTx/>
              <a:buNone/>
              <a:defRPr/>
            </a:lvl3pPr>
            <a:lvl4pPr marL="516731" indent="0">
              <a:buFontTx/>
              <a:buNone/>
              <a:defRPr/>
            </a:lvl4pPr>
            <a:lvl5pPr marL="685800" indent="0">
              <a:buFontTx/>
              <a:buNone/>
              <a:defRPr/>
            </a:lvl5pPr>
          </a:lstStyle>
          <a:p>
            <a:pPr lvl="0"/>
            <a:r>
              <a:rPr lang="en-US" dirty="0"/>
              <a:t>Subhead Text Goes Here</a:t>
            </a:r>
          </a:p>
        </p:txBody>
      </p:sp>
      <p:sp>
        <p:nvSpPr>
          <p:cNvPr id="7" name="Title 5"/>
          <p:cNvSpPr>
            <a:spLocks noGrp="1"/>
          </p:cNvSpPr>
          <p:nvPr>
            <p:ph type="title"/>
          </p:nvPr>
        </p:nvSpPr>
        <p:spPr>
          <a:xfrm>
            <a:off x="228600" y="171452"/>
            <a:ext cx="8686800" cy="5714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659916663"/>
      </p:ext>
    </p:extLst>
  </p:cSld>
  <p:clrMapOvr>
    <a:masterClrMapping/>
  </p:clrMapOvr>
  <p:extLst>
    <p:ext uri="{DCECCB84-F9BA-43D5-87BE-67443E8EF086}">
      <p15:sldGuideLst xmlns:p15="http://schemas.microsoft.com/office/powerpoint/2012/main">
        <p15:guide id="0" orient="horz" pos="100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ulleted List No Subhead">
    <p:spTree>
      <p:nvGrpSpPr>
        <p:cNvPr id="1" name=""/>
        <p:cNvGrpSpPr/>
        <p:nvPr/>
      </p:nvGrpSpPr>
      <p:grpSpPr>
        <a:xfrm>
          <a:off x="0" y="0"/>
          <a:ext cx="0" cy="0"/>
          <a:chOff x="0" y="0"/>
          <a:chExt cx="0" cy="0"/>
        </a:xfrm>
      </p:grpSpPr>
      <p:sp>
        <p:nvSpPr>
          <p:cNvPr id="6" name="Title 5"/>
          <p:cNvSpPr>
            <a:spLocks noGrp="1"/>
          </p:cNvSpPr>
          <p:nvPr>
            <p:ph type="title"/>
          </p:nvPr>
        </p:nvSpPr>
        <p:spPr>
          <a:xfrm>
            <a:off x="237067" y="271205"/>
            <a:ext cx="8686800" cy="571499"/>
          </a:xfrm>
          <a:prstGeom prst="rect">
            <a:avLst/>
          </a:prstGeom>
        </p:spPr>
        <p:txBody>
          <a:bodyPr/>
          <a:lstStyle/>
          <a:p>
            <a:r>
              <a:rPr lang="en-US"/>
              <a:t>Click to edit Master title style</a:t>
            </a:r>
          </a:p>
        </p:txBody>
      </p:sp>
      <p:sp>
        <p:nvSpPr>
          <p:cNvPr id="4" name="Text Placeholder 9"/>
          <p:cNvSpPr>
            <a:spLocks noGrp="1"/>
          </p:cNvSpPr>
          <p:nvPr>
            <p:ph type="body" sz="quarter" idx="15" hasCustomPrompt="1"/>
          </p:nvPr>
        </p:nvSpPr>
        <p:spPr>
          <a:xfrm>
            <a:off x="237067" y="1022467"/>
            <a:ext cx="8678334" cy="3435235"/>
          </a:xfrm>
          <a:prstGeom prst="rect">
            <a:avLst/>
          </a:prstGeom>
        </p:spPr>
        <p:txBody>
          <a:bodyPr/>
          <a:lstStyle>
            <a:lvl1pPr marL="173831" indent="-173831">
              <a:buClr>
                <a:srgbClr val="395E77"/>
              </a:buClr>
              <a:buFont typeface="Arial" panose="020B0604020202020204" pitchFamily="34" charset="0"/>
              <a:buChar char="•"/>
              <a:defRPr>
                <a:solidFill>
                  <a:schemeClr val="bg2">
                    <a:lumMod val="25000"/>
                  </a:schemeClr>
                </a:solidFill>
                <a:latin typeface="Arial" panose="020B0604020202020204" pitchFamily="34" charset="0"/>
                <a:cs typeface="Arial" panose="020B0604020202020204" pitchFamily="34" charset="0"/>
              </a:defRPr>
            </a:lvl1pPr>
            <a:lvl2pPr marL="342900" indent="-173831">
              <a:buClr>
                <a:srgbClr val="395E77"/>
              </a:buClr>
              <a:buFont typeface="Arial" panose="020B0604020202020204" pitchFamily="34" charset="0"/>
              <a:buChar char="•"/>
              <a:defRPr>
                <a:solidFill>
                  <a:schemeClr val="bg2">
                    <a:lumMod val="25000"/>
                  </a:schemeClr>
                </a:solidFill>
                <a:latin typeface="Arial" panose="020B0604020202020204" pitchFamily="34" charset="0"/>
                <a:cs typeface="Arial" panose="020B0604020202020204" pitchFamily="34" charset="0"/>
              </a:defRPr>
            </a:lvl2pPr>
            <a:lvl3pPr marL="516731" indent="-173831">
              <a:buClr>
                <a:srgbClr val="395E77"/>
              </a:buClr>
              <a:buFont typeface="Arial" panose="020B0604020202020204" pitchFamily="34" charset="0"/>
              <a:buChar char="•"/>
              <a:defRPr>
                <a:solidFill>
                  <a:schemeClr val="bg2">
                    <a:lumMod val="25000"/>
                  </a:schemeClr>
                </a:solidFill>
                <a:latin typeface="Arial" panose="020B0604020202020204" pitchFamily="34" charset="0"/>
                <a:cs typeface="Arial" panose="020B0604020202020204" pitchFamily="34" charset="0"/>
              </a:defRPr>
            </a:lvl3pPr>
            <a:lvl4pPr marL="685800" indent="-169069">
              <a:buClr>
                <a:srgbClr val="395E77"/>
              </a:buClr>
              <a:buFont typeface="Arial" panose="020B0604020202020204" pitchFamily="34" charset="0"/>
              <a:buChar char="•"/>
              <a:defRPr>
                <a:solidFill>
                  <a:schemeClr val="bg2">
                    <a:lumMod val="25000"/>
                  </a:schemeClr>
                </a:solidFill>
                <a:latin typeface="Arial" panose="020B0604020202020204" pitchFamily="34" charset="0"/>
                <a:cs typeface="Arial" panose="020B0604020202020204" pitchFamily="34" charset="0"/>
              </a:defRPr>
            </a:lvl4pPr>
            <a:lvl5pPr marL="859631" indent="-173831">
              <a:buClr>
                <a:srgbClr val="395E77"/>
              </a:buClr>
              <a:buFont typeface="Arial" panose="020B0604020202020204" pitchFamily="34" charset="0"/>
              <a:buChar char="•"/>
              <a:defRPr>
                <a:solidFill>
                  <a:schemeClr val="bg2">
                    <a:lumMod val="25000"/>
                  </a:schemeClr>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6660544"/>
      </p:ext>
    </p:extLst>
  </p:cSld>
  <p:clrMapOvr>
    <a:masterClrMapping/>
  </p:clrMapOvr>
  <p:extLst>
    <p:ext uri="{DCECCB84-F9BA-43D5-87BE-67443E8EF086}">
      <p15:sldGuideLst xmlns:p15="http://schemas.microsoft.com/office/powerpoint/2012/main">
        <p15:guide id="0" orient="horz" pos="72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harts &amp; Graphs">
    <p:spTree>
      <p:nvGrpSpPr>
        <p:cNvPr id="1" name=""/>
        <p:cNvGrpSpPr/>
        <p:nvPr/>
      </p:nvGrpSpPr>
      <p:grpSpPr>
        <a:xfrm>
          <a:off x="0" y="0"/>
          <a:ext cx="0" cy="0"/>
          <a:chOff x="0" y="0"/>
          <a:chExt cx="0" cy="0"/>
        </a:xfrm>
      </p:grpSpPr>
      <p:sp>
        <p:nvSpPr>
          <p:cNvPr id="12" name="Text Placeholder 20"/>
          <p:cNvSpPr>
            <a:spLocks noGrp="1"/>
          </p:cNvSpPr>
          <p:nvPr>
            <p:ph type="body" sz="quarter" idx="11" hasCustomPrompt="1"/>
          </p:nvPr>
        </p:nvSpPr>
        <p:spPr>
          <a:xfrm>
            <a:off x="236538" y="764662"/>
            <a:ext cx="8678862" cy="393699"/>
          </a:xfrm>
          <a:prstGeom prst="rect">
            <a:avLst/>
          </a:prstGeom>
        </p:spPr>
        <p:txBody>
          <a:bodyPr/>
          <a:lstStyle>
            <a:lvl1pPr marL="0" indent="0">
              <a:buNone/>
              <a:defRPr>
                <a:solidFill>
                  <a:schemeClr val="tx2"/>
                </a:solidFill>
                <a:latin typeface="Arial" panose="020B0604020202020204" pitchFamily="34" charset="0"/>
                <a:cs typeface="Arial" panose="020B0604020202020204" pitchFamily="34" charset="0"/>
              </a:defRPr>
            </a:lvl1pPr>
            <a:lvl2pPr marL="169069" indent="0">
              <a:buFontTx/>
              <a:buNone/>
              <a:defRPr/>
            </a:lvl2pPr>
            <a:lvl3pPr marL="342900" indent="0">
              <a:buFontTx/>
              <a:buNone/>
              <a:defRPr/>
            </a:lvl3pPr>
            <a:lvl4pPr marL="516731" indent="0">
              <a:buFontTx/>
              <a:buNone/>
              <a:defRPr/>
            </a:lvl4pPr>
            <a:lvl5pPr marL="685800" indent="0">
              <a:buFontTx/>
              <a:buNone/>
              <a:defRPr/>
            </a:lvl5pPr>
          </a:lstStyle>
          <a:p>
            <a:pPr lvl="0"/>
            <a:r>
              <a:rPr lang="en-US" dirty="0"/>
              <a:t>Subhead Text Goes Here</a:t>
            </a:r>
          </a:p>
        </p:txBody>
      </p:sp>
      <p:sp>
        <p:nvSpPr>
          <p:cNvPr id="3" name="Chart Placeholder 2"/>
          <p:cNvSpPr>
            <a:spLocks noGrp="1"/>
          </p:cNvSpPr>
          <p:nvPr>
            <p:ph type="chart" sz="quarter" idx="13"/>
          </p:nvPr>
        </p:nvSpPr>
        <p:spPr>
          <a:xfrm>
            <a:off x="236538" y="1208824"/>
            <a:ext cx="8678862" cy="3248876"/>
          </a:xfrm>
          <a:prstGeom prst="rect">
            <a:avLst/>
          </a:prstGeom>
        </p:spPr>
        <p:txBody>
          <a:bodyPr/>
          <a:lstStyle>
            <a:lvl1pPr marL="0" indent="0">
              <a:buNone/>
              <a:defRPr>
                <a:solidFill>
                  <a:schemeClr val="tx2"/>
                </a:solidFill>
              </a:defRPr>
            </a:lvl1pPr>
          </a:lstStyle>
          <a:p>
            <a:r>
              <a:rPr lang="en-US"/>
              <a:t>Click icon to add chart</a:t>
            </a:r>
            <a:endParaRPr lang="en-US" dirty="0"/>
          </a:p>
        </p:txBody>
      </p:sp>
      <p:sp>
        <p:nvSpPr>
          <p:cNvPr id="6" name="Title 5"/>
          <p:cNvSpPr>
            <a:spLocks noGrp="1"/>
          </p:cNvSpPr>
          <p:nvPr>
            <p:ph type="title"/>
          </p:nvPr>
        </p:nvSpPr>
        <p:spPr>
          <a:xfrm>
            <a:off x="236538" y="273847"/>
            <a:ext cx="7886700" cy="440354"/>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31818901"/>
      </p:ext>
    </p:extLst>
  </p:cSld>
  <p:clrMapOvr>
    <a:masterClrMapping/>
  </p:clrMapOvr>
  <p:extLst>
    <p:ext uri="{DCECCB84-F9BA-43D5-87BE-67443E8EF086}">
      <p15:sldGuideLst xmlns:p15="http://schemas.microsoft.com/office/powerpoint/2012/main">
        <p15:guide id="0" orient="horz" pos="100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18_5 Title + Content + Imag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47516"/>
            <a:ext cx="9152319" cy="6108178"/>
          </a:xfrm>
          <a:prstGeom prst="rect">
            <a:avLst/>
          </a:prstGeom>
        </p:spPr>
      </p:pic>
      <p:sp>
        <p:nvSpPr>
          <p:cNvPr id="6" name="Title 1"/>
          <p:cNvSpPr>
            <a:spLocks noGrp="1"/>
          </p:cNvSpPr>
          <p:nvPr>
            <p:ph type="title" hasCustomPrompt="1"/>
          </p:nvPr>
        </p:nvSpPr>
        <p:spPr>
          <a:xfrm>
            <a:off x="-8318" y="1145903"/>
            <a:ext cx="9152318" cy="1085394"/>
          </a:xfrm>
        </p:spPr>
        <p:txBody>
          <a:bodyPr lIns="274320" tIns="274320" rIns="274320" bIns="274320">
            <a:noAutofit/>
          </a:bodyPr>
          <a:lstStyle>
            <a:lvl1pPr algn="ctr">
              <a:lnSpc>
                <a:spcPct val="80000"/>
              </a:lnSpc>
              <a:defRPr sz="5500" cap="all" baseline="0">
                <a:solidFill>
                  <a:schemeClr val="bg1"/>
                </a:solidFill>
                <a:latin typeface="+mn-lt"/>
              </a:defRPr>
            </a:lvl1pPr>
          </a:lstStyle>
          <a:p>
            <a:r>
              <a:rPr lang="en-US" dirty="0"/>
              <a:t>Title</a:t>
            </a:r>
          </a:p>
        </p:txBody>
      </p:sp>
      <p:sp>
        <p:nvSpPr>
          <p:cNvPr id="7" name="Content Placeholder 2"/>
          <p:cNvSpPr>
            <a:spLocks noGrp="1"/>
          </p:cNvSpPr>
          <p:nvPr>
            <p:ph idx="1" hasCustomPrompt="1"/>
          </p:nvPr>
        </p:nvSpPr>
        <p:spPr>
          <a:xfrm>
            <a:off x="-8319" y="2529501"/>
            <a:ext cx="9152318" cy="1525000"/>
          </a:xfrm>
        </p:spPr>
        <p:txBody>
          <a:bodyPr lIns="274320" tIns="91440" rIns="274320" bIns="91440" anchor="ctr" anchorCtr="0">
            <a:noAutofit/>
          </a:bodyPr>
          <a:lstStyle>
            <a:lvl1pPr marL="0" marR="0" indent="0" algn="ctr" defTabSz="457200" rtl="0" eaLnBrk="1" fontAlgn="auto" latinLnBrk="0" hangingPunct="1">
              <a:lnSpc>
                <a:spcPct val="100000"/>
              </a:lnSpc>
              <a:spcBef>
                <a:spcPts val="0"/>
              </a:spcBef>
              <a:spcAft>
                <a:spcPts val="0"/>
              </a:spcAft>
              <a:buClrTx/>
              <a:buSzTx/>
              <a:buFont typeface="Arial"/>
              <a:buNone/>
              <a:tabLst/>
              <a:defRPr lang="en-US" sz="1800" b="0" i="0" u="none" strike="noStrike" baseline="0" smtClean="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Paragraph text goes here.</a:t>
            </a:r>
          </a:p>
        </p:txBody>
      </p:sp>
      <p:pic>
        <p:nvPicPr>
          <p:cNvPr id="9" name="Picture 8" descr="PRIMARYBLUE-Diagon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4076" y="4780376"/>
            <a:ext cx="3389924" cy="363124"/>
          </a:xfrm>
          <a:prstGeom prst="rect">
            <a:avLst/>
          </a:prstGeom>
        </p:spPr>
      </p:pic>
      <p:sp>
        <p:nvSpPr>
          <p:cNvPr id="11" name="Rectangle 10"/>
          <p:cNvSpPr/>
          <p:nvPr userDrawn="1"/>
        </p:nvSpPr>
        <p:spPr>
          <a:xfrm>
            <a:off x="-4160" y="4054500"/>
            <a:ext cx="9152320" cy="11300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descr="decorative yellow bar" title="decorative yellow bar"/>
          <p:cNvSpPr/>
          <p:nvPr userDrawn="1"/>
        </p:nvSpPr>
        <p:spPr>
          <a:xfrm>
            <a:off x="3317358" y="786236"/>
            <a:ext cx="2436718" cy="11580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614CEAB-28C4-C141-AC79-EB06280687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42032" y="4378341"/>
            <a:ext cx="4053479" cy="482321"/>
          </a:xfrm>
          <a:prstGeom prst="rect">
            <a:avLst/>
          </a:prstGeom>
        </p:spPr>
      </p:pic>
    </p:spTree>
    <p:extLst>
      <p:ext uri="{BB962C8B-B14F-4D97-AF65-F5344CB8AC3E}">
        <p14:creationId xmlns:p14="http://schemas.microsoft.com/office/powerpoint/2010/main" val="24700048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wo Bulleted List - No titles">
    <p:spTree>
      <p:nvGrpSpPr>
        <p:cNvPr id="1" name=""/>
        <p:cNvGrpSpPr/>
        <p:nvPr/>
      </p:nvGrpSpPr>
      <p:grpSpPr>
        <a:xfrm>
          <a:off x="0" y="0"/>
          <a:ext cx="0" cy="0"/>
          <a:chOff x="0" y="0"/>
          <a:chExt cx="0" cy="0"/>
        </a:xfrm>
      </p:grpSpPr>
      <p:sp>
        <p:nvSpPr>
          <p:cNvPr id="20" name="Text Placeholder 9"/>
          <p:cNvSpPr>
            <a:spLocks noGrp="1"/>
          </p:cNvSpPr>
          <p:nvPr>
            <p:ph type="body" sz="quarter" idx="15" hasCustomPrompt="1"/>
          </p:nvPr>
        </p:nvSpPr>
        <p:spPr>
          <a:xfrm>
            <a:off x="228600" y="1200150"/>
            <a:ext cx="4114800" cy="3257550"/>
          </a:xfrm>
          <a:prstGeom prst="rect">
            <a:avLst/>
          </a:prstGeom>
        </p:spPr>
        <p:txBody>
          <a:bodyPr/>
          <a:lstStyle>
            <a:lvl1pPr marL="173831" indent="-173831">
              <a:buClr>
                <a:srgbClr val="395E77"/>
              </a:buClr>
              <a:buFont typeface="Arial" panose="020B0604020202020204" pitchFamily="34" charset="0"/>
              <a:buChar char="•"/>
              <a:defRPr>
                <a:solidFill>
                  <a:schemeClr val="bg2">
                    <a:lumMod val="25000"/>
                  </a:schemeClr>
                </a:solidFill>
                <a:latin typeface="Arial" panose="020B0604020202020204" pitchFamily="34" charset="0"/>
                <a:cs typeface="Arial" panose="020B0604020202020204" pitchFamily="34" charset="0"/>
              </a:defRPr>
            </a:lvl1pPr>
            <a:lvl2pPr marL="342900" indent="-173831">
              <a:buClr>
                <a:srgbClr val="395E77"/>
              </a:buClr>
              <a:buFont typeface="Arial" panose="020B0604020202020204" pitchFamily="34" charset="0"/>
              <a:buChar char="•"/>
              <a:defRPr>
                <a:solidFill>
                  <a:schemeClr val="bg2">
                    <a:lumMod val="25000"/>
                  </a:schemeClr>
                </a:solidFill>
                <a:latin typeface="Arial" panose="020B0604020202020204" pitchFamily="34" charset="0"/>
                <a:cs typeface="Arial" panose="020B0604020202020204" pitchFamily="34" charset="0"/>
              </a:defRPr>
            </a:lvl2pPr>
            <a:lvl3pPr marL="516731" indent="-173831">
              <a:buClr>
                <a:srgbClr val="395E77"/>
              </a:buClr>
              <a:buFont typeface="Arial" panose="020B0604020202020204" pitchFamily="34" charset="0"/>
              <a:buChar char="•"/>
              <a:defRPr>
                <a:solidFill>
                  <a:schemeClr val="bg2">
                    <a:lumMod val="25000"/>
                  </a:schemeClr>
                </a:solidFill>
                <a:latin typeface="Arial" panose="020B0604020202020204" pitchFamily="34" charset="0"/>
                <a:cs typeface="Arial" panose="020B0604020202020204" pitchFamily="34" charset="0"/>
              </a:defRPr>
            </a:lvl3pPr>
            <a:lvl4pPr marL="685800" indent="-169069">
              <a:buClr>
                <a:srgbClr val="395E77"/>
              </a:buClr>
              <a:buFont typeface="Arial" panose="020B0604020202020204" pitchFamily="34" charset="0"/>
              <a:buChar char="•"/>
              <a:defRPr>
                <a:solidFill>
                  <a:schemeClr val="bg2">
                    <a:lumMod val="25000"/>
                  </a:schemeClr>
                </a:solidFill>
                <a:latin typeface="Arial" panose="020B0604020202020204" pitchFamily="34" charset="0"/>
                <a:cs typeface="Arial" panose="020B0604020202020204" pitchFamily="34" charset="0"/>
              </a:defRPr>
            </a:lvl4pPr>
            <a:lvl5pPr marL="859631" indent="-173831">
              <a:buClr>
                <a:srgbClr val="395E77"/>
              </a:buClr>
              <a:buFont typeface="Arial" panose="020B0604020202020204" pitchFamily="34" charset="0"/>
              <a:buChar char="•"/>
              <a:defRPr>
                <a:solidFill>
                  <a:schemeClr val="bg2">
                    <a:lumMod val="25000"/>
                  </a:schemeClr>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9"/>
          <p:cNvSpPr>
            <a:spLocks noGrp="1"/>
          </p:cNvSpPr>
          <p:nvPr>
            <p:ph type="body" sz="quarter" idx="16" hasCustomPrompt="1"/>
          </p:nvPr>
        </p:nvSpPr>
        <p:spPr>
          <a:xfrm>
            <a:off x="4809067" y="1200150"/>
            <a:ext cx="4114800" cy="3257550"/>
          </a:xfrm>
          <a:prstGeom prst="rect">
            <a:avLst/>
          </a:prstGeom>
        </p:spPr>
        <p:txBody>
          <a:bodyPr/>
          <a:lstStyle>
            <a:lvl1pPr marL="173831" indent="-173831">
              <a:buClr>
                <a:srgbClr val="395E77"/>
              </a:buClr>
              <a:buFont typeface="Arial" panose="020B0604020202020204" pitchFamily="34" charset="0"/>
              <a:buChar char="•"/>
              <a:defRPr>
                <a:solidFill>
                  <a:schemeClr val="bg2">
                    <a:lumMod val="25000"/>
                  </a:schemeClr>
                </a:solidFill>
                <a:latin typeface="Arial" panose="020B0604020202020204" pitchFamily="34" charset="0"/>
                <a:cs typeface="Arial" panose="020B0604020202020204" pitchFamily="34" charset="0"/>
              </a:defRPr>
            </a:lvl1pPr>
            <a:lvl2pPr marL="342900" indent="-173831">
              <a:buClr>
                <a:srgbClr val="395E77"/>
              </a:buClr>
              <a:buFont typeface="Arial" panose="020B0604020202020204" pitchFamily="34" charset="0"/>
              <a:buChar char="•"/>
              <a:defRPr>
                <a:solidFill>
                  <a:schemeClr val="bg2">
                    <a:lumMod val="25000"/>
                  </a:schemeClr>
                </a:solidFill>
                <a:latin typeface="Arial" panose="020B0604020202020204" pitchFamily="34" charset="0"/>
                <a:cs typeface="Arial" panose="020B0604020202020204" pitchFamily="34" charset="0"/>
              </a:defRPr>
            </a:lvl2pPr>
            <a:lvl3pPr marL="516731" indent="-173831">
              <a:buClr>
                <a:srgbClr val="395E77"/>
              </a:buClr>
              <a:buFont typeface="Arial" panose="020B0604020202020204" pitchFamily="34" charset="0"/>
              <a:buChar char="•"/>
              <a:defRPr>
                <a:solidFill>
                  <a:schemeClr val="bg2">
                    <a:lumMod val="25000"/>
                  </a:schemeClr>
                </a:solidFill>
                <a:latin typeface="Arial" panose="020B0604020202020204" pitchFamily="34" charset="0"/>
                <a:cs typeface="Arial" panose="020B0604020202020204" pitchFamily="34" charset="0"/>
              </a:defRPr>
            </a:lvl3pPr>
            <a:lvl4pPr marL="685800" indent="-169069">
              <a:buClr>
                <a:srgbClr val="395E77"/>
              </a:buClr>
              <a:buFont typeface="Arial" panose="020B0604020202020204" pitchFamily="34" charset="0"/>
              <a:buChar char="•"/>
              <a:defRPr>
                <a:solidFill>
                  <a:schemeClr val="bg2">
                    <a:lumMod val="25000"/>
                  </a:schemeClr>
                </a:solidFill>
                <a:latin typeface="Arial" panose="020B0604020202020204" pitchFamily="34" charset="0"/>
                <a:cs typeface="Arial" panose="020B0604020202020204" pitchFamily="34" charset="0"/>
              </a:defRPr>
            </a:lvl4pPr>
            <a:lvl5pPr marL="859631" indent="-173831">
              <a:buClr>
                <a:srgbClr val="395E77"/>
              </a:buClr>
              <a:buFont typeface="Arial" panose="020B0604020202020204" pitchFamily="34" charset="0"/>
              <a:buChar char="•"/>
              <a:defRPr>
                <a:solidFill>
                  <a:schemeClr val="bg2">
                    <a:lumMod val="25000"/>
                  </a:schemeClr>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236538" y="273847"/>
            <a:ext cx="7886700" cy="490817"/>
          </a:xfrm>
          <a:prstGeom prst="rect">
            <a:avLst/>
          </a:prstGeom>
        </p:spPr>
        <p:txBody>
          <a:bodyPr/>
          <a:lstStyle>
            <a:lvl1pPr>
              <a:defRPr>
                <a:solidFill>
                  <a:schemeClr val="tx1"/>
                </a:solidFill>
              </a:defRPr>
            </a:lvl1pPr>
          </a:lstStyle>
          <a:p>
            <a:r>
              <a:rPr lang="en-US"/>
              <a:t>Click to edit Master title style</a:t>
            </a:r>
          </a:p>
        </p:txBody>
      </p:sp>
      <p:sp>
        <p:nvSpPr>
          <p:cNvPr id="7" name="Text Placeholder 20"/>
          <p:cNvSpPr>
            <a:spLocks noGrp="1"/>
          </p:cNvSpPr>
          <p:nvPr>
            <p:ph type="body" sz="quarter" idx="11" hasCustomPrompt="1"/>
          </p:nvPr>
        </p:nvSpPr>
        <p:spPr>
          <a:xfrm>
            <a:off x="236538" y="764662"/>
            <a:ext cx="8678862" cy="393699"/>
          </a:xfrm>
          <a:prstGeom prst="rect">
            <a:avLst/>
          </a:prstGeom>
        </p:spPr>
        <p:txBody>
          <a:bodyPr/>
          <a:lstStyle>
            <a:lvl1pPr marL="0" indent="0">
              <a:buNone/>
              <a:defRPr>
                <a:solidFill>
                  <a:schemeClr val="accent1"/>
                </a:solidFill>
                <a:latin typeface="Arial" panose="020B0604020202020204" pitchFamily="34" charset="0"/>
                <a:cs typeface="Arial" panose="020B0604020202020204" pitchFamily="34" charset="0"/>
              </a:defRPr>
            </a:lvl1pPr>
            <a:lvl2pPr marL="169069" indent="0">
              <a:buFontTx/>
              <a:buNone/>
              <a:defRPr/>
            </a:lvl2pPr>
            <a:lvl3pPr marL="342900" indent="0">
              <a:buFontTx/>
              <a:buNone/>
              <a:defRPr/>
            </a:lvl3pPr>
            <a:lvl4pPr marL="516731" indent="0">
              <a:buFontTx/>
              <a:buNone/>
              <a:defRPr/>
            </a:lvl4pPr>
            <a:lvl5pPr marL="685800" indent="0">
              <a:buFontTx/>
              <a:buNone/>
              <a:defRPr/>
            </a:lvl5pPr>
          </a:lstStyle>
          <a:p>
            <a:pPr lvl="0"/>
            <a:r>
              <a:rPr lang="en-US" dirty="0"/>
              <a:t>Subhead Text Goes Here</a:t>
            </a:r>
          </a:p>
        </p:txBody>
      </p:sp>
    </p:spTree>
    <p:extLst>
      <p:ext uri="{BB962C8B-B14F-4D97-AF65-F5344CB8AC3E}">
        <p14:creationId xmlns:p14="http://schemas.microsoft.com/office/powerpoint/2010/main" val="1416520612"/>
      </p:ext>
    </p:extLst>
  </p:cSld>
  <p:clrMapOvr>
    <a:masterClrMapping/>
  </p:clrMapOvr>
  <p:extLst>
    <p:ext uri="{DCECCB84-F9BA-43D5-87BE-67443E8EF086}">
      <p15:sldGuideLst xmlns:p15="http://schemas.microsoft.com/office/powerpoint/2012/main">
        <p15:guide id="0" pos="2268">
          <p15:clr>
            <a:srgbClr val="FBAE40"/>
          </p15:clr>
        </p15:guide>
        <p15:guide id="2" pos="2052">
          <p15:clr>
            <a:srgbClr val="FBAE40"/>
          </p15:clr>
        </p15:guide>
        <p15:guide id="3" orient="horz" pos="100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Bulleted List with Titles">
    <p:spTree>
      <p:nvGrpSpPr>
        <p:cNvPr id="1" name=""/>
        <p:cNvGrpSpPr/>
        <p:nvPr/>
      </p:nvGrpSpPr>
      <p:grpSpPr>
        <a:xfrm>
          <a:off x="0" y="0"/>
          <a:ext cx="0" cy="0"/>
          <a:chOff x="0" y="0"/>
          <a:chExt cx="0" cy="0"/>
        </a:xfrm>
      </p:grpSpPr>
      <p:sp>
        <p:nvSpPr>
          <p:cNvPr id="21" name="Text Placeholder 9"/>
          <p:cNvSpPr>
            <a:spLocks noGrp="1"/>
          </p:cNvSpPr>
          <p:nvPr>
            <p:ph type="body" sz="quarter" idx="15" hasCustomPrompt="1"/>
          </p:nvPr>
        </p:nvSpPr>
        <p:spPr>
          <a:xfrm>
            <a:off x="228600" y="1747899"/>
            <a:ext cx="4114800" cy="2709802"/>
          </a:xfrm>
          <a:prstGeom prst="rect">
            <a:avLst/>
          </a:prstGeom>
        </p:spPr>
        <p:txBody>
          <a:bodyPr/>
          <a:lstStyle>
            <a:lvl1pPr marL="173831" indent="-173831">
              <a:buClr>
                <a:srgbClr val="395E77"/>
              </a:buClr>
              <a:buFont typeface="Arial" panose="020B0604020202020204" pitchFamily="34" charset="0"/>
              <a:buChar char="•"/>
              <a:defRPr sz="1200">
                <a:solidFill>
                  <a:schemeClr val="bg2">
                    <a:lumMod val="25000"/>
                  </a:schemeClr>
                </a:solidFill>
                <a:latin typeface="Arial" panose="020B0604020202020204" pitchFamily="34" charset="0"/>
                <a:cs typeface="Arial" panose="020B0604020202020204" pitchFamily="34" charset="0"/>
              </a:defRPr>
            </a:lvl1pPr>
            <a:lvl2pPr marL="342900" indent="-173831">
              <a:buClr>
                <a:srgbClr val="395E77"/>
              </a:buClr>
              <a:buFont typeface="Arial" panose="020B0604020202020204" pitchFamily="34" charset="0"/>
              <a:buChar char="•"/>
              <a:defRPr sz="1200">
                <a:solidFill>
                  <a:schemeClr val="bg2">
                    <a:lumMod val="25000"/>
                  </a:schemeClr>
                </a:solidFill>
                <a:latin typeface="Arial" panose="020B0604020202020204" pitchFamily="34" charset="0"/>
                <a:cs typeface="Arial" panose="020B0604020202020204" pitchFamily="34" charset="0"/>
              </a:defRPr>
            </a:lvl2pPr>
            <a:lvl3pPr marL="516731" indent="-173831">
              <a:buClr>
                <a:srgbClr val="395E77"/>
              </a:buClr>
              <a:buFont typeface="Arial" panose="020B0604020202020204" pitchFamily="34" charset="0"/>
              <a:buChar char="•"/>
              <a:defRPr sz="1200">
                <a:solidFill>
                  <a:schemeClr val="bg2">
                    <a:lumMod val="25000"/>
                  </a:schemeClr>
                </a:solidFill>
                <a:latin typeface="Arial" panose="020B0604020202020204" pitchFamily="34" charset="0"/>
                <a:cs typeface="Arial" panose="020B0604020202020204" pitchFamily="34" charset="0"/>
              </a:defRPr>
            </a:lvl3pPr>
            <a:lvl4pPr marL="685800" indent="-169069">
              <a:buClr>
                <a:srgbClr val="395E77"/>
              </a:buClr>
              <a:buFont typeface="Arial" panose="020B0604020202020204" pitchFamily="34" charset="0"/>
              <a:buChar char="•"/>
              <a:defRPr sz="1200">
                <a:solidFill>
                  <a:schemeClr val="bg2">
                    <a:lumMod val="25000"/>
                  </a:schemeClr>
                </a:solidFill>
                <a:latin typeface="Arial" panose="020B0604020202020204" pitchFamily="34" charset="0"/>
                <a:cs typeface="Arial" panose="020B0604020202020204" pitchFamily="34" charset="0"/>
              </a:defRPr>
            </a:lvl4pPr>
            <a:lvl5pPr marL="859631" indent="-173831">
              <a:buClr>
                <a:srgbClr val="395E77"/>
              </a:buClr>
              <a:buFont typeface="Arial" panose="020B0604020202020204" pitchFamily="34" charset="0"/>
              <a:buChar char="•"/>
              <a:defRPr sz="1200">
                <a:solidFill>
                  <a:schemeClr val="bg2">
                    <a:lumMod val="25000"/>
                  </a:schemeClr>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9"/>
          <p:cNvSpPr>
            <a:spLocks noGrp="1"/>
          </p:cNvSpPr>
          <p:nvPr>
            <p:ph type="body" sz="quarter" idx="16" hasCustomPrompt="1"/>
          </p:nvPr>
        </p:nvSpPr>
        <p:spPr>
          <a:xfrm>
            <a:off x="4809069" y="1747899"/>
            <a:ext cx="4106333" cy="2709802"/>
          </a:xfrm>
          <a:prstGeom prst="rect">
            <a:avLst/>
          </a:prstGeom>
        </p:spPr>
        <p:txBody>
          <a:bodyPr/>
          <a:lstStyle>
            <a:lvl1pPr marL="173831" indent="-173831">
              <a:buClr>
                <a:srgbClr val="395E77"/>
              </a:buClr>
              <a:buFont typeface="Arial" panose="020B0604020202020204" pitchFamily="34" charset="0"/>
              <a:buChar char="•"/>
              <a:defRPr sz="1200">
                <a:solidFill>
                  <a:schemeClr val="bg2">
                    <a:lumMod val="25000"/>
                  </a:schemeClr>
                </a:solidFill>
                <a:latin typeface="Arial" panose="020B0604020202020204" pitchFamily="34" charset="0"/>
                <a:cs typeface="Arial" panose="020B0604020202020204" pitchFamily="34" charset="0"/>
              </a:defRPr>
            </a:lvl1pPr>
            <a:lvl2pPr marL="342900" indent="-173831">
              <a:buClr>
                <a:srgbClr val="395E77"/>
              </a:buClr>
              <a:buFont typeface="Arial" panose="020B0604020202020204" pitchFamily="34" charset="0"/>
              <a:buChar char="•"/>
              <a:defRPr sz="1200">
                <a:solidFill>
                  <a:schemeClr val="bg2">
                    <a:lumMod val="25000"/>
                  </a:schemeClr>
                </a:solidFill>
                <a:latin typeface="Arial" panose="020B0604020202020204" pitchFamily="34" charset="0"/>
                <a:cs typeface="Arial" panose="020B0604020202020204" pitchFamily="34" charset="0"/>
              </a:defRPr>
            </a:lvl2pPr>
            <a:lvl3pPr marL="516731" indent="-173831">
              <a:buClr>
                <a:srgbClr val="395E77"/>
              </a:buClr>
              <a:buFont typeface="Arial" panose="020B0604020202020204" pitchFamily="34" charset="0"/>
              <a:buChar char="•"/>
              <a:defRPr sz="1200">
                <a:solidFill>
                  <a:schemeClr val="bg2">
                    <a:lumMod val="25000"/>
                  </a:schemeClr>
                </a:solidFill>
                <a:latin typeface="Arial" panose="020B0604020202020204" pitchFamily="34" charset="0"/>
                <a:cs typeface="Arial" panose="020B0604020202020204" pitchFamily="34" charset="0"/>
              </a:defRPr>
            </a:lvl3pPr>
            <a:lvl4pPr marL="685800" indent="-169069">
              <a:buClr>
                <a:srgbClr val="395E77"/>
              </a:buClr>
              <a:buFont typeface="Arial" panose="020B0604020202020204" pitchFamily="34" charset="0"/>
              <a:buChar char="•"/>
              <a:defRPr sz="1200">
                <a:solidFill>
                  <a:schemeClr val="bg2">
                    <a:lumMod val="25000"/>
                  </a:schemeClr>
                </a:solidFill>
                <a:latin typeface="Arial" panose="020B0604020202020204" pitchFamily="34" charset="0"/>
                <a:cs typeface="Arial" panose="020B0604020202020204" pitchFamily="34" charset="0"/>
              </a:defRPr>
            </a:lvl4pPr>
            <a:lvl5pPr marL="859631" indent="-173831">
              <a:buClr>
                <a:srgbClr val="395E77"/>
              </a:buClr>
              <a:buFont typeface="Arial" panose="020B0604020202020204" pitchFamily="34" charset="0"/>
              <a:buChar char="•"/>
              <a:defRPr sz="1200">
                <a:solidFill>
                  <a:schemeClr val="bg2">
                    <a:lumMod val="25000"/>
                  </a:schemeClr>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a:xfrm>
            <a:off x="228599" y="273677"/>
            <a:ext cx="8686800" cy="571500"/>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8" name="Rectangle 7"/>
          <p:cNvSpPr/>
          <p:nvPr/>
        </p:nvSpPr>
        <p:spPr>
          <a:xfrm>
            <a:off x="228602" y="965114"/>
            <a:ext cx="8594721" cy="442643"/>
          </a:xfrm>
          <a:prstGeom prst="rect">
            <a:avLst/>
          </a:prstGeom>
          <a:gradFill flip="none" rotWithShape="1">
            <a:gsLst>
              <a:gs pos="0">
                <a:schemeClr val="bg1">
                  <a:lumMod val="75000"/>
                  <a:tint val="66000"/>
                  <a:satMod val="160000"/>
                </a:schemeClr>
              </a:gs>
              <a:gs pos="38000">
                <a:schemeClr val="bg1">
                  <a:lumMod val="75000"/>
                  <a:tint val="44500"/>
                  <a:satMod val="160000"/>
                </a:schemeClr>
              </a:gs>
              <a:gs pos="100000">
                <a:schemeClr val="bg1">
                  <a:lumMod val="75000"/>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2"/>
              </a:solidFill>
            </a:endParaRPr>
          </a:p>
        </p:txBody>
      </p:sp>
      <p:sp>
        <p:nvSpPr>
          <p:cNvPr id="19" name="Text Placeholder 6"/>
          <p:cNvSpPr>
            <a:spLocks noGrp="1"/>
          </p:cNvSpPr>
          <p:nvPr>
            <p:ph type="body" sz="quarter" idx="13" hasCustomPrompt="1"/>
          </p:nvPr>
        </p:nvSpPr>
        <p:spPr>
          <a:xfrm>
            <a:off x="237068" y="1030662"/>
            <a:ext cx="4114799" cy="311547"/>
          </a:xfrm>
          <a:prstGeom prst="rect">
            <a:avLst/>
          </a:prstGeom>
        </p:spPr>
        <p:txBody>
          <a:bodyPr/>
          <a:lstStyle>
            <a:lvl1pPr marL="0" indent="0">
              <a:buFontTx/>
              <a:buNone/>
              <a:defRPr sz="1350" b="1" baseline="0">
                <a:solidFill>
                  <a:schemeClr val="tx2"/>
                </a:solidFill>
                <a:latin typeface="Arial" panose="020B0604020202020204" pitchFamily="34" charset="0"/>
                <a:cs typeface="Arial" panose="020B0604020202020204" pitchFamily="34" charset="0"/>
              </a:defRPr>
            </a:lvl1pPr>
          </a:lstStyle>
          <a:p>
            <a:pPr lvl="0"/>
            <a:r>
              <a:rPr lang="en-US" dirty="0"/>
              <a:t>Title One</a:t>
            </a:r>
          </a:p>
        </p:txBody>
      </p:sp>
      <p:sp>
        <p:nvSpPr>
          <p:cNvPr id="20" name="Text Placeholder 6"/>
          <p:cNvSpPr>
            <a:spLocks noGrp="1"/>
          </p:cNvSpPr>
          <p:nvPr>
            <p:ph type="body" sz="quarter" idx="14" hasCustomPrompt="1"/>
          </p:nvPr>
        </p:nvSpPr>
        <p:spPr>
          <a:xfrm>
            <a:off x="4809068" y="1030662"/>
            <a:ext cx="4106333" cy="311547"/>
          </a:xfrm>
          <a:prstGeom prst="rect">
            <a:avLst/>
          </a:prstGeom>
        </p:spPr>
        <p:txBody>
          <a:bodyPr/>
          <a:lstStyle>
            <a:lvl1pPr marL="0" indent="0">
              <a:buFontTx/>
              <a:buNone/>
              <a:defRPr sz="1350" b="1" baseline="0">
                <a:solidFill>
                  <a:schemeClr val="tx2"/>
                </a:solidFill>
                <a:latin typeface="Arial" panose="020B0604020202020204" pitchFamily="34" charset="0"/>
                <a:cs typeface="Arial" panose="020B0604020202020204" pitchFamily="34" charset="0"/>
              </a:defRPr>
            </a:lvl1pPr>
          </a:lstStyle>
          <a:p>
            <a:pPr lvl="0"/>
            <a:r>
              <a:rPr lang="en-US" dirty="0"/>
              <a:t>Title Two</a:t>
            </a:r>
          </a:p>
        </p:txBody>
      </p:sp>
      <p:cxnSp>
        <p:nvCxnSpPr>
          <p:cNvPr id="9" name="Straight Connector 8"/>
          <p:cNvCxnSpPr/>
          <p:nvPr/>
        </p:nvCxnSpPr>
        <p:spPr>
          <a:xfrm>
            <a:off x="4486092" y="1747898"/>
            <a:ext cx="1" cy="227881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1" y="965114"/>
            <a:ext cx="8594721" cy="442643"/>
          </a:xfrm>
          <a:prstGeom prst="rect">
            <a:avLst/>
          </a:prstGeom>
          <a:gradFill flip="none" rotWithShape="1">
            <a:gsLst>
              <a:gs pos="0">
                <a:schemeClr val="bg1">
                  <a:lumMod val="75000"/>
                  <a:tint val="66000"/>
                  <a:satMod val="160000"/>
                </a:schemeClr>
              </a:gs>
              <a:gs pos="38000">
                <a:schemeClr val="bg1">
                  <a:lumMod val="75000"/>
                  <a:tint val="44500"/>
                  <a:satMod val="160000"/>
                </a:schemeClr>
              </a:gs>
              <a:gs pos="100000">
                <a:schemeClr val="bg1">
                  <a:lumMod val="75000"/>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2"/>
              </a:solidFill>
            </a:endParaRPr>
          </a:p>
        </p:txBody>
      </p:sp>
      <p:cxnSp>
        <p:nvCxnSpPr>
          <p:cNvPr id="11" name="Straight Connector 10"/>
          <p:cNvCxnSpPr/>
          <p:nvPr/>
        </p:nvCxnSpPr>
        <p:spPr>
          <a:xfrm>
            <a:off x="4486091" y="1747898"/>
            <a:ext cx="1" cy="227881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3852"/>
      </p:ext>
    </p:extLst>
  </p:cSld>
  <p:clrMapOvr>
    <a:masterClrMapping/>
  </p:clrMapOvr>
  <p:extLst>
    <p:ext uri="{DCECCB84-F9BA-43D5-87BE-67443E8EF086}">
      <p15:sldGuideLst xmlns:p15="http://schemas.microsoft.com/office/powerpoint/2012/main">
        <p15:guide id="0" orient="horz" pos="1008">
          <p15:clr>
            <a:srgbClr val="FBAE40"/>
          </p15:clr>
        </p15:guide>
        <p15:guide id="2" pos="2268">
          <p15:clr>
            <a:srgbClr val="FBAE40"/>
          </p15:clr>
        </p15:guide>
        <p15:guide id="3" pos="205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Half Page Picture">
    <p:spTree>
      <p:nvGrpSpPr>
        <p:cNvPr id="1" name=""/>
        <p:cNvGrpSpPr/>
        <p:nvPr/>
      </p:nvGrpSpPr>
      <p:grpSpPr>
        <a:xfrm>
          <a:off x="0" y="0"/>
          <a:ext cx="0" cy="0"/>
          <a:chOff x="0" y="0"/>
          <a:chExt cx="0" cy="0"/>
        </a:xfrm>
      </p:grpSpPr>
      <p:sp>
        <p:nvSpPr>
          <p:cNvPr id="2" name="Title 1"/>
          <p:cNvSpPr>
            <a:spLocks noGrp="1"/>
          </p:cNvSpPr>
          <p:nvPr>
            <p:ph type="title"/>
          </p:nvPr>
        </p:nvSpPr>
        <p:spPr>
          <a:xfrm>
            <a:off x="346018" y="373599"/>
            <a:ext cx="2338994" cy="486770"/>
          </a:xfrm>
          <a:prstGeom prst="rect">
            <a:avLst/>
          </a:prstGeom>
        </p:spPr>
        <p:txBody>
          <a:bodyPr/>
          <a:lstStyle>
            <a:lvl1pPr>
              <a:defRPr sz="21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415926" y="1365649"/>
            <a:ext cx="2668588" cy="3055144"/>
          </a:xfrm>
          <a:prstGeom prst="rect">
            <a:avLst/>
          </a:prstGeom>
        </p:spPr>
        <p:txBody>
          <a:bodyPr/>
          <a:lstStyle>
            <a:lvl1pPr>
              <a:defRPr sz="1350">
                <a:solidFill>
                  <a:schemeClr val="bg2">
                    <a:lumMod val="25000"/>
                  </a:schemeClr>
                </a:solidFill>
                <a:latin typeface="Arial" panose="020B0604020202020204" pitchFamily="34" charset="0"/>
                <a:cs typeface="Arial" panose="020B0604020202020204" pitchFamily="34" charset="0"/>
              </a:defRPr>
            </a:lvl1pPr>
          </a:lstStyle>
          <a:p>
            <a:pPr lvl="0"/>
            <a:r>
              <a:rPr lang="en-US" dirty="0"/>
              <a:t>Bullet list</a:t>
            </a:r>
          </a:p>
        </p:txBody>
      </p:sp>
      <p:sp>
        <p:nvSpPr>
          <p:cNvPr id="7" name="Picture Placeholder 6"/>
          <p:cNvSpPr>
            <a:spLocks noGrp="1"/>
          </p:cNvSpPr>
          <p:nvPr>
            <p:ph type="pic" sz="quarter" idx="11"/>
          </p:nvPr>
        </p:nvSpPr>
        <p:spPr>
          <a:xfrm>
            <a:off x="3944041" y="0"/>
            <a:ext cx="5199961" cy="514350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10432539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rogression Left to Right">
    <p:spTree>
      <p:nvGrpSpPr>
        <p:cNvPr id="1" name=""/>
        <p:cNvGrpSpPr/>
        <p:nvPr/>
      </p:nvGrpSpPr>
      <p:grpSpPr>
        <a:xfrm>
          <a:off x="0" y="0"/>
          <a:ext cx="0" cy="0"/>
          <a:chOff x="0" y="0"/>
          <a:chExt cx="0" cy="0"/>
        </a:xfrm>
      </p:grpSpPr>
      <p:sp>
        <p:nvSpPr>
          <p:cNvPr id="10" name="Rectangle 9"/>
          <p:cNvSpPr/>
          <p:nvPr/>
        </p:nvSpPr>
        <p:spPr>
          <a:xfrm>
            <a:off x="228602" y="1079321"/>
            <a:ext cx="8594721" cy="442643"/>
          </a:xfrm>
          <a:prstGeom prst="rect">
            <a:avLst/>
          </a:prstGeom>
          <a:gradFill flip="none" rotWithShape="1">
            <a:gsLst>
              <a:gs pos="0">
                <a:schemeClr val="bg1">
                  <a:lumMod val="75000"/>
                  <a:tint val="66000"/>
                  <a:satMod val="160000"/>
                </a:schemeClr>
              </a:gs>
              <a:gs pos="38000">
                <a:schemeClr val="bg1">
                  <a:lumMod val="75000"/>
                  <a:tint val="44500"/>
                  <a:satMod val="160000"/>
                </a:schemeClr>
              </a:gs>
              <a:gs pos="100000">
                <a:schemeClr val="bg1">
                  <a:lumMod val="75000"/>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2"/>
              </a:solidFill>
            </a:endParaRPr>
          </a:p>
        </p:txBody>
      </p:sp>
      <p:sp>
        <p:nvSpPr>
          <p:cNvPr id="4" name="Half Frame 3"/>
          <p:cNvSpPr/>
          <p:nvPr/>
        </p:nvSpPr>
        <p:spPr>
          <a:xfrm rot="8100000">
            <a:off x="3621891" y="2109994"/>
            <a:ext cx="1239817" cy="929863"/>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4" name="Text Placeholder 6"/>
          <p:cNvSpPr>
            <a:spLocks noGrp="1"/>
          </p:cNvSpPr>
          <p:nvPr>
            <p:ph type="body" sz="quarter" idx="13" hasCustomPrompt="1"/>
          </p:nvPr>
        </p:nvSpPr>
        <p:spPr>
          <a:xfrm>
            <a:off x="237069" y="1138397"/>
            <a:ext cx="3420533" cy="311547"/>
          </a:xfrm>
          <a:prstGeom prst="rect">
            <a:avLst/>
          </a:prstGeom>
        </p:spPr>
        <p:txBody>
          <a:bodyPr/>
          <a:lstStyle>
            <a:lvl1pPr marL="0" indent="0">
              <a:buFontTx/>
              <a:buNone/>
              <a:defRPr sz="1350" b="1" baseline="0">
                <a:solidFill>
                  <a:schemeClr val="tx2"/>
                </a:solidFill>
                <a:latin typeface="Arial" panose="020B0604020202020204" pitchFamily="34" charset="0"/>
                <a:cs typeface="Arial" panose="020B0604020202020204" pitchFamily="34" charset="0"/>
              </a:defRPr>
            </a:lvl1pPr>
          </a:lstStyle>
          <a:p>
            <a:pPr lvl="0"/>
            <a:r>
              <a:rPr lang="en-US" dirty="0"/>
              <a:t>Title One</a:t>
            </a:r>
          </a:p>
        </p:txBody>
      </p:sp>
      <p:sp>
        <p:nvSpPr>
          <p:cNvPr id="25" name="Text Placeholder 6"/>
          <p:cNvSpPr>
            <a:spLocks noGrp="1"/>
          </p:cNvSpPr>
          <p:nvPr>
            <p:ph type="body" sz="quarter" idx="14" hasCustomPrompt="1"/>
          </p:nvPr>
        </p:nvSpPr>
        <p:spPr>
          <a:xfrm>
            <a:off x="5486400" y="1138397"/>
            <a:ext cx="3429000" cy="311547"/>
          </a:xfrm>
          <a:prstGeom prst="rect">
            <a:avLst/>
          </a:prstGeom>
        </p:spPr>
        <p:txBody>
          <a:bodyPr/>
          <a:lstStyle>
            <a:lvl1pPr marL="0" indent="0">
              <a:buFontTx/>
              <a:buNone/>
              <a:defRPr sz="1350" b="1" baseline="0">
                <a:solidFill>
                  <a:schemeClr val="accent1"/>
                </a:solidFill>
                <a:latin typeface="Arial" panose="020B0604020202020204" pitchFamily="34" charset="0"/>
                <a:cs typeface="Arial" panose="020B0604020202020204" pitchFamily="34" charset="0"/>
              </a:defRPr>
            </a:lvl1pPr>
          </a:lstStyle>
          <a:p>
            <a:pPr lvl="0"/>
            <a:r>
              <a:rPr lang="en-US" dirty="0"/>
              <a:t>Title Two</a:t>
            </a:r>
          </a:p>
        </p:txBody>
      </p:sp>
      <p:sp>
        <p:nvSpPr>
          <p:cNvPr id="26" name="Text Placeholder 9"/>
          <p:cNvSpPr>
            <a:spLocks noGrp="1"/>
          </p:cNvSpPr>
          <p:nvPr>
            <p:ph type="body" sz="quarter" idx="15" hasCustomPrompt="1"/>
          </p:nvPr>
        </p:nvSpPr>
        <p:spPr>
          <a:xfrm>
            <a:off x="228600" y="1670858"/>
            <a:ext cx="3429000" cy="2786841"/>
          </a:xfrm>
          <a:prstGeom prst="rect">
            <a:avLst/>
          </a:prstGeom>
        </p:spPr>
        <p:txBody>
          <a:bodyPr/>
          <a:lstStyle>
            <a:lvl1pPr marL="173831" indent="-173831">
              <a:buClr>
                <a:srgbClr val="395E77"/>
              </a:buClr>
              <a:buFont typeface="Arial" panose="020B0604020202020204" pitchFamily="34" charset="0"/>
              <a:buChar char="•"/>
              <a:defRPr sz="1350">
                <a:solidFill>
                  <a:schemeClr val="bg2">
                    <a:lumMod val="25000"/>
                  </a:schemeClr>
                </a:solidFill>
                <a:latin typeface="Arial" panose="020B0604020202020204" pitchFamily="34" charset="0"/>
                <a:cs typeface="Arial" panose="020B0604020202020204" pitchFamily="34" charset="0"/>
              </a:defRPr>
            </a:lvl1pPr>
            <a:lvl2pPr marL="342900" indent="-173831">
              <a:buClr>
                <a:srgbClr val="395E77"/>
              </a:buClr>
              <a:buFont typeface="Arial" panose="020B0604020202020204" pitchFamily="34" charset="0"/>
              <a:buChar char="•"/>
              <a:defRPr sz="1350">
                <a:solidFill>
                  <a:schemeClr val="bg2">
                    <a:lumMod val="25000"/>
                  </a:schemeClr>
                </a:solidFill>
                <a:latin typeface="Arial" panose="020B0604020202020204" pitchFamily="34" charset="0"/>
                <a:cs typeface="Arial" panose="020B0604020202020204" pitchFamily="34" charset="0"/>
              </a:defRPr>
            </a:lvl2pPr>
            <a:lvl3pPr marL="516731" indent="-173831">
              <a:buClr>
                <a:srgbClr val="395E77"/>
              </a:buClr>
              <a:buFont typeface="Arial" panose="020B0604020202020204" pitchFamily="34" charset="0"/>
              <a:buChar char="•"/>
              <a:defRPr sz="1350">
                <a:solidFill>
                  <a:schemeClr val="bg2">
                    <a:lumMod val="25000"/>
                  </a:schemeClr>
                </a:solidFill>
                <a:latin typeface="Arial" panose="020B0604020202020204" pitchFamily="34" charset="0"/>
                <a:cs typeface="Arial" panose="020B0604020202020204" pitchFamily="34" charset="0"/>
              </a:defRPr>
            </a:lvl3pPr>
            <a:lvl4pPr marL="685800" indent="-169069">
              <a:buClr>
                <a:srgbClr val="395E77"/>
              </a:buClr>
              <a:buFont typeface="Arial" panose="020B0604020202020204" pitchFamily="34" charset="0"/>
              <a:buChar char="•"/>
              <a:defRPr sz="1350">
                <a:solidFill>
                  <a:schemeClr val="bg2">
                    <a:lumMod val="25000"/>
                  </a:schemeClr>
                </a:solidFill>
                <a:latin typeface="Arial" panose="020B0604020202020204" pitchFamily="34" charset="0"/>
                <a:cs typeface="Arial" panose="020B0604020202020204" pitchFamily="34" charset="0"/>
              </a:defRPr>
            </a:lvl4pPr>
            <a:lvl5pPr marL="859631" indent="-173831">
              <a:buClr>
                <a:srgbClr val="395E77"/>
              </a:buClr>
              <a:buFont typeface="Arial" panose="020B0604020202020204" pitchFamily="34" charset="0"/>
              <a:buChar char="•"/>
              <a:defRPr sz="1350">
                <a:solidFill>
                  <a:schemeClr val="bg2">
                    <a:lumMod val="25000"/>
                  </a:schemeClr>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9"/>
          <p:cNvSpPr>
            <a:spLocks noGrp="1"/>
          </p:cNvSpPr>
          <p:nvPr>
            <p:ph type="body" sz="quarter" idx="16" hasCustomPrompt="1"/>
          </p:nvPr>
        </p:nvSpPr>
        <p:spPr>
          <a:xfrm>
            <a:off x="5486400" y="1670858"/>
            <a:ext cx="3429000" cy="2786841"/>
          </a:xfrm>
          <a:prstGeom prst="rect">
            <a:avLst/>
          </a:prstGeom>
        </p:spPr>
        <p:txBody>
          <a:bodyPr/>
          <a:lstStyle>
            <a:lvl1pPr marL="173831" indent="-173831">
              <a:buClr>
                <a:srgbClr val="395E77"/>
              </a:buClr>
              <a:buFont typeface="Arial" panose="020B0604020202020204" pitchFamily="34" charset="0"/>
              <a:buChar char="•"/>
              <a:defRPr sz="1350">
                <a:solidFill>
                  <a:schemeClr val="bg2">
                    <a:lumMod val="25000"/>
                  </a:schemeClr>
                </a:solidFill>
                <a:latin typeface="Arial" panose="020B0604020202020204" pitchFamily="34" charset="0"/>
                <a:cs typeface="Arial" panose="020B0604020202020204" pitchFamily="34" charset="0"/>
              </a:defRPr>
            </a:lvl1pPr>
            <a:lvl2pPr marL="342900" indent="-173831">
              <a:buClr>
                <a:srgbClr val="395E77"/>
              </a:buClr>
              <a:buFont typeface="Arial" panose="020B0604020202020204" pitchFamily="34" charset="0"/>
              <a:buChar char="•"/>
              <a:defRPr sz="1350">
                <a:solidFill>
                  <a:schemeClr val="bg2">
                    <a:lumMod val="25000"/>
                  </a:schemeClr>
                </a:solidFill>
                <a:latin typeface="Arial" panose="020B0604020202020204" pitchFamily="34" charset="0"/>
                <a:cs typeface="Arial" panose="020B0604020202020204" pitchFamily="34" charset="0"/>
              </a:defRPr>
            </a:lvl2pPr>
            <a:lvl3pPr marL="516731" indent="-173831">
              <a:buClr>
                <a:srgbClr val="395E77"/>
              </a:buClr>
              <a:buFont typeface="Arial" panose="020B0604020202020204" pitchFamily="34" charset="0"/>
              <a:buChar char="•"/>
              <a:defRPr sz="1350">
                <a:solidFill>
                  <a:schemeClr val="bg2">
                    <a:lumMod val="25000"/>
                  </a:schemeClr>
                </a:solidFill>
                <a:latin typeface="Arial" panose="020B0604020202020204" pitchFamily="34" charset="0"/>
                <a:cs typeface="Arial" panose="020B0604020202020204" pitchFamily="34" charset="0"/>
              </a:defRPr>
            </a:lvl3pPr>
            <a:lvl4pPr marL="685800" indent="-169069">
              <a:buClr>
                <a:srgbClr val="395E77"/>
              </a:buClr>
              <a:buFont typeface="Arial" panose="020B0604020202020204" pitchFamily="34" charset="0"/>
              <a:buChar char="•"/>
              <a:defRPr sz="1350">
                <a:solidFill>
                  <a:schemeClr val="bg2">
                    <a:lumMod val="25000"/>
                  </a:schemeClr>
                </a:solidFill>
                <a:latin typeface="Arial" panose="020B0604020202020204" pitchFamily="34" charset="0"/>
                <a:cs typeface="Arial" panose="020B0604020202020204" pitchFamily="34" charset="0"/>
              </a:defRPr>
            </a:lvl4pPr>
            <a:lvl5pPr marL="859631" indent="-173831">
              <a:buClr>
                <a:srgbClr val="395E77"/>
              </a:buClr>
              <a:buFont typeface="Arial" panose="020B0604020202020204" pitchFamily="34" charset="0"/>
              <a:buChar char="•"/>
              <a:defRPr sz="1350">
                <a:solidFill>
                  <a:schemeClr val="bg2">
                    <a:lumMod val="25000"/>
                  </a:schemeClr>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p:nvCxnSpPr>
        <p:spPr>
          <a:xfrm>
            <a:off x="228600" y="4541499"/>
            <a:ext cx="8686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237067" y="310100"/>
            <a:ext cx="8686800" cy="571499"/>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11" name="Rectangle 10"/>
          <p:cNvSpPr/>
          <p:nvPr/>
        </p:nvSpPr>
        <p:spPr>
          <a:xfrm>
            <a:off x="228601" y="1079321"/>
            <a:ext cx="8594721" cy="442643"/>
          </a:xfrm>
          <a:prstGeom prst="rect">
            <a:avLst/>
          </a:prstGeom>
          <a:gradFill flip="none" rotWithShape="1">
            <a:gsLst>
              <a:gs pos="0">
                <a:schemeClr val="bg1">
                  <a:lumMod val="75000"/>
                  <a:tint val="66000"/>
                  <a:satMod val="160000"/>
                </a:schemeClr>
              </a:gs>
              <a:gs pos="38000">
                <a:schemeClr val="bg1">
                  <a:lumMod val="75000"/>
                  <a:tint val="44500"/>
                  <a:satMod val="160000"/>
                </a:schemeClr>
              </a:gs>
              <a:gs pos="100000">
                <a:schemeClr val="bg1">
                  <a:lumMod val="75000"/>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2"/>
              </a:solidFill>
            </a:endParaRPr>
          </a:p>
        </p:txBody>
      </p:sp>
      <p:sp>
        <p:nvSpPr>
          <p:cNvPr id="12" name="Half Frame 11"/>
          <p:cNvSpPr/>
          <p:nvPr/>
        </p:nvSpPr>
        <p:spPr>
          <a:xfrm rot="8100000">
            <a:off x="3621890" y="2109993"/>
            <a:ext cx="1239817" cy="929863"/>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cxnSp>
        <p:nvCxnSpPr>
          <p:cNvPr id="13" name="Straight Connector 12"/>
          <p:cNvCxnSpPr/>
          <p:nvPr/>
        </p:nvCxnSpPr>
        <p:spPr>
          <a:xfrm>
            <a:off x="228600" y="4541499"/>
            <a:ext cx="8686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83427"/>
      </p:ext>
    </p:extLst>
  </p:cSld>
  <p:clrMapOvr>
    <a:masterClrMapping/>
  </p:clrMapOvr>
  <p:extLst>
    <p:ext uri="{DCECCB84-F9BA-43D5-87BE-67443E8EF086}">
      <p15:sldGuideLst xmlns:p15="http://schemas.microsoft.com/office/powerpoint/2012/main">
        <p15:guide id="0" orient="horz" pos="1008">
          <p15:clr>
            <a:srgbClr val="FBAE40"/>
          </p15:clr>
        </p15:guide>
        <p15:guide id="2" pos="2592">
          <p15:clr>
            <a:srgbClr val="FBAE40"/>
          </p15:clr>
        </p15:guide>
        <p15:guide id="3" pos="1728">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Quote Option Light Blue">
    <p:bg>
      <p:bgRef idx="1001">
        <a:schemeClr val="bg2"/>
      </p:bgRef>
    </p:bg>
    <p:spTree>
      <p:nvGrpSpPr>
        <p:cNvPr id="1" name=""/>
        <p:cNvGrpSpPr/>
        <p:nvPr/>
      </p:nvGrpSpPr>
      <p:grpSpPr>
        <a:xfrm>
          <a:off x="0" y="0"/>
          <a:ext cx="0" cy="0"/>
          <a:chOff x="0" y="0"/>
          <a:chExt cx="0" cy="0"/>
        </a:xfrm>
      </p:grpSpPr>
      <p:pic>
        <p:nvPicPr>
          <p:cNvPr id="9" name="Picture 8" descr="Quotation Marks by darth_schmoo"/>
          <p:cNvPicPr>
            <a:picLocks noChangeAspect="1"/>
          </p:cNvPicPr>
          <p:nvPr/>
        </p:nvPicPr>
        <p:blipFill rotWithShape="1">
          <a:blip r:embed="rId2">
            <a:biLevel thresh="25000"/>
            <a:extLst>
              <a:ext uri="{28A0092B-C50C-407E-A947-70E740481C1C}">
                <a14:useLocalDpi xmlns:a14="http://schemas.microsoft.com/office/drawing/2010/main" val="0"/>
              </a:ext>
            </a:extLst>
          </a:blip>
          <a:srcRect r="52255"/>
          <a:stretch/>
        </p:blipFill>
        <p:spPr>
          <a:xfrm>
            <a:off x="504837" y="536171"/>
            <a:ext cx="1839353" cy="990794"/>
          </a:xfrm>
          <a:prstGeom prst="rect">
            <a:avLst/>
          </a:prstGeom>
        </p:spPr>
      </p:pic>
      <p:pic>
        <p:nvPicPr>
          <p:cNvPr id="12" name="Picture 11" descr="Quotation Marks by darth_schmoo"/>
          <p:cNvPicPr>
            <a:picLocks noChangeAspect="1"/>
          </p:cNvPicPr>
          <p:nvPr/>
        </p:nvPicPr>
        <p:blipFill rotWithShape="1">
          <a:blip r:embed="rId2">
            <a:biLevel thresh="25000"/>
            <a:extLst>
              <a:ext uri="{28A0092B-C50C-407E-A947-70E740481C1C}">
                <a14:useLocalDpi xmlns:a14="http://schemas.microsoft.com/office/drawing/2010/main" val="0"/>
              </a:ext>
            </a:extLst>
          </a:blip>
          <a:srcRect r="52255"/>
          <a:stretch/>
        </p:blipFill>
        <p:spPr>
          <a:xfrm rot="10800000">
            <a:off x="6700589" y="536171"/>
            <a:ext cx="1839353" cy="990794"/>
          </a:xfrm>
          <a:prstGeom prst="rect">
            <a:avLst/>
          </a:prstGeom>
        </p:spPr>
      </p:pic>
      <p:sp>
        <p:nvSpPr>
          <p:cNvPr id="3" name="Text Placeholder 2"/>
          <p:cNvSpPr>
            <a:spLocks noGrp="1"/>
          </p:cNvSpPr>
          <p:nvPr>
            <p:ph type="body" sz="quarter" idx="10" hasCustomPrompt="1"/>
          </p:nvPr>
        </p:nvSpPr>
        <p:spPr>
          <a:xfrm>
            <a:off x="1039379" y="2288173"/>
            <a:ext cx="7132638" cy="1072247"/>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Quote</a:t>
            </a:r>
          </a:p>
        </p:txBody>
      </p:sp>
      <p:sp>
        <p:nvSpPr>
          <p:cNvPr id="6" name="Text Placeholder 5"/>
          <p:cNvSpPr>
            <a:spLocks noGrp="1"/>
          </p:cNvSpPr>
          <p:nvPr>
            <p:ph type="body" sz="quarter" idx="11" hasCustomPrompt="1"/>
          </p:nvPr>
        </p:nvSpPr>
        <p:spPr>
          <a:xfrm>
            <a:off x="5013327" y="3429000"/>
            <a:ext cx="3159125" cy="729854"/>
          </a:xfrm>
          <a:prstGeom prst="rect">
            <a:avLst/>
          </a:prstGeom>
        </p:spPr>
        <p:txBody>
          <a:bodyPr/>
          <a:lstStyle>
            <a:lvl1pPr marL="0" indent="0" algn="r">
              <a:buNone/>
              <a:defRPr sz="1500" i="1">
                <a:latin typeface="Arial" panose="020B0604020202020204" pitchFamily="34" charset="0"/>
                <a:cs typeface="Arial" panose="020B0604020202020204" pitchFamily="34" charset="0"/>
              </a:defRPr>
            </a:lvl1pPr>
          </a:lstStyle>
          <a:p>
            <a:pPr lvl="0"/>
            <a:r>
              <a:rPr lang="en-US" dirty="0"/>
              <a:t>- Attribution</a:t>
            </a:r>
          </a:p>
        </p:txBody>
      </p:sp>
      <p:pic>
        <p:nvPicPr>
          <p:cNvPr id="7" name="Picture 6" descr="Quotation Marks by darth_schmoo"/>
          <p:cNvPicPr>
            <a:picLocks noChangeAspect="1"/>
          </p:cNvPicPr>
          <p:nvPr/>
        </p:nvPicPr>
        <p:blipFill rotWithShape="1">
          <a:blip r:embed="rId2">
            <a:biLevel thresh="25000"/>
            <a:extLst>
              <a:ext uri="{28A0092B-C50C-407E-A947-70E740481C1C}">
                <a14:useLocalDpi xmlns:a14="http://schemas.microsoft.com/office/drawing/2010/main" val="0"/>
              </a:ext>
            </a:extLst>
          </a:blip>
          <a:srcRect r="52255"/>
          <a:stretch/>
        </p:blipFill>
        <p:spPr>
          <a:xfrm>
            <a:off x="504836" y="536171"/>
            <a:ext cx="1839353" cy="990794"/>
          </a:xfrm>
          <a:prstGeom prst="rect">
            <a:avLst/>
          </a:prstGeom>
        </p:spPr>
      </p:pic>
      <p:pic>
        <p:nvPicPr>
          <p:cNvPr id="8" name="Picture 7" descr="Quotation Marks by darth_schmoo"/>
          <p:cNvPicPr>
            <a:picLocks noChangeAspect="1"/>
          </p:cNvPicPr>
          <p:nvPr/>
        </p:nvPicPr>
        <p:blipFill rotWithShape="1">
          <a:blip r:embed="rId2">
            <a:biLevel thresh="25000"/>
            <a:extLst>
              <a:ext uri="{28A0092B-C50C-407E-A947-70E740481C1C}">
                <a14:useLocalDpi xmlns:a14="http://schemas.microsoft.com/office/drawing/2010/main" val="0"/>
              </a:ext>
            </a:extLst>
          </a:blip>
          <a:srcRect r="52255"/>
          <a:stretch/>
        </p:blipFill>
        <p:spPr>
          <a:xfrm rot="10800000">
            <a:off x="6700588" y="536171"/>
            <a:ext cx="1839353" cy="990794"/>
          </a:xfrm>
          <a:prstGeom prst="rect">
            <a:avLst/>
          </a:prstGeom>
        </p:spPr>
      </p:pic>
    </p:spTree>
    <p:extLst>
      <p:ext uri="{BB962C8B-B14F-4D97-AF65-F5344CB8AC3E}">
        <p14:creationId xmlns:p14="http://schemas.microsoft.com/office/powerpoint/2010/main" val="27045309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0" orient="horz" pos="100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Quote Option 2">
    <p:bg>
      <p:bgRef idx="1001">
        <a:schemeClr val="bg1"/>
      </p:bgRef>
    </p:bg>
    <p:spTree>
      <p:nvGrpSpPr>
        <p:cNvPr id="1" name=""/>
        <p:cNvGrpSpPr/>
        <p:nvPr/>
      </p:nvGrpSpPr>
      <p:grpSpPr>
        <a:xfrm>
          <a:off x="0" y="0"/>
          <a:ext cx="0" cy="0"/>
          <a:chOff x="0" y="0"/>
          <a:chExt cx="0" cy="0"/>
        </a:xfrm>
      </p:grpSpPr>
      <p:pic>
        <p:nvPicPr>
          <p:cNvPr id="9" name="Picture 8" descr="Quotation Marks by darth_schmoo"/>
          <p:cNvPicPr>
            <a:picLocks noChangeAspect="1"/>
          </p:cNvPicPr>
          <p:nvPr/>
        </p:nvPicPr>
        <p:blipFill rotWithShape="1">
          <a:blip r:embed="rId2">
            <a:biLevel thresh="25000"/>
            <a:extLst>
              <a:ext uri="{28A0092B-C50C-407E-A947-70E740481C1C}">
                <a14:useLocalDpi xmlns:a14="http://schemas.microsoft.com/office/drawing/2010/main" val="0"/>
              </a:ext>
            </a:extLst>
          </a:blip>
          <a:srcRect r="52255"/>
          <a:stretch/>
        </p:blipFill>
        <p:spPr>
          <a:xfrm>
            <a:off x="504837" y="536171"/>
            <a:ext cx="1839353" cy="990794"/>
          </a:xfrm>
          <a:prstGeom prst="rect">
            <a:avLst/>
          </a:prstGeom>
        </p:spPr>
      </p:pic>
      <p:pic>
        <p:nvPicPr>
          <p:cNvPr id="12" name="Picture 11" descr="Quotation Marks by darth_schmoo"/>
          <p:cNvPicPr>
            <a:picLocks noChangeAspect="1"/>
          </p:cNvPicPr>
          <p:nvPr/>
        </p:nvPicPr>
        <p:blipFill rotWithShape="1">
          <a:blip r:embed="rId2">
            <a:biLevel thresh="25000"/>
            <a:extLst>
              <a:ext uri="{28A0092B-C50C-407E-A947-70E740481C1C}">
                <a14:useLocalDpi xmlns:a14="http://schemas.microsoft.com/office/drawing/2010/main" val="0"/>
              </a:ext>
            </a:extLst>
          </a:blip>
          <a:srcRect r="52255"/>
          <a:stretch/>
        </p:blipFill>
        <p:spPr>
          <a:xfrm rot="10800000">
            <a:off x="6700589" y="536171"/>
            <a:ext cx="1839353" cy="990794"/>
          </a:xfrm>
          <a:prstGeom prst="rect">
            <a:avLst/>
          </a:prstGeom>
        </p:spPr>
      </p:pic>
      <p:sp>
        <p:nvSpPr>
          <p:cNvPr id="3" name="Text Placeholder 2"/>
          <p:cNvSpPr>
            <a:spLocks noGrp="1"/>
          </p:cNvSpPr>
          <p:nvPr>
            <p:ph type="body" sz="quarter" idx="10" hasCustomPrompt="1"/>
          </p:nvPr>
        </p:nvSpPr>
        <p:spPr>
          <a:xfrm>
            <a:off x="1039379" y="2288173"/>
            <a:ext cx="7132638" cy="1072247"/>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Quote</a:t>
            </a:r>
          </a:p>
        </p:txBody>
      </p:sp>
      <p:sp>
        <p:nvSpPr>
          <p:cNvPr id="6" name="Text Placeholder 5"/>
          <p:cNvSpPr>
            <a:spLocks noGrp="1"/>
          </p:cNvSpPr>
          <p:nvPr>
            <p:ph type="body" sz="quarter" idx="11" hasCustomPrompt="1"/>
          </p:nvPr>
        </p:nvSpPr>
        <p:spPr>
          <a:xfrm>
            <a:off x="5013327" y="3429000"/>
            <a:ext cx="3159125" cy="729854"/>
          </a:xfrm>
          <a:prstGeom prst="rect">
            <a:avLst/>
          </a:prstGeom>
        </p:spPr>
        <p:txBody>
          <a:bodyPr/>
          <a:lstStyle>
            <a:lvl1pPr marL="0" indent="0" algn="r">
              <a:buNone/>
              <a:defRPr sz="1500" i="1">
                <a:latin typeface="Arial" panose="020B0604020202020204" pitchFamily="34" charset="0"/>
                <a:cs typeface="Arial" panose="020B0604020202020204" pitchFamily="34" charset="0"/>
              </a:defRPr>
            </a:lvl1pPr>
          </a:lstStyle>
          <a:p>
            <a:pPr lvl="0"/>
            <a:r>
              <a:rPr lang="en-US" dirty="0"/>
              <a:t>- Attribution</a:t>
            </a:r>
          </a:p>
        </p:txBody>
      </p:sp>
      <p:pic>
        <p:nvPicPr>
          <p:cNvPr id="7" name="Picture 6" descr="Quotation Marks by darth_schmoo"/>
          <p:cNvPicPr>
            <a:picLocks noChangeAspect="1"/>
          </p:cNvPicPr>
          <p:nvPr/>
        </p:nvPicPr>
        <p:blipFill rotWithShape="1">
          <a:blip r:embed="rId2">
            <a:biLevel thresh="25000"/>
            <a:extLst>
              <a:ext uri="{28A0092B-C50C-407E-A947-70E740481C1C}">
                <a14:useLocalDpi xmlns:a14="http://schemas.microsoft.com/office/drawing/2010/main" val="0"/>
              </a:ext>
            </a:extLst>
          </a:blip>
          <a:srcRect r="52255"/>
          <a:stretch/>
        </p:blipFill>
        <p:spPr>
          <a:xfrm>
            <a:off x="504836" y="536171"/>
            <a:ext cx="1839353" cy="990794"/>
          </a:xfrm>
          <a:prstGeom prst="rect">
            <a:avLst/>
          </a:prstGeom>
        </p:spPr>
      </p:pic>
      <p:pic>
        <p:nvPicPr>
          <p:cNvPr id="8" name="Picture 7" descr="Quotation Marks by darth_schmoo"/>
          <p:cNvPicPr>
            <a:picLocks noChangeAspect="1"/>
          </p:cNvPicPr>
          <p:nvPr/>
        </p:nvPicPr>
        <p:blipFill rotWithShape="1">
          <a:blip r:embed="rId2">
            <a:biLevel thresh="25000"/>
            <a:extLst>
              <a:ext uri="{28A0092B-C50C-407E-A947-70E740481C1C}">
                <a14:useLocalDpi xmlns:a14="http://schemas.microsoft.com/office/drawing/2010/main" val="0"/>
              </a:ext>
            </a:extLst>
          </a:blip>
          <a:srcRect r="52255"/>
          <a:stretch/>
        </p:blipFill>
        <p:spPr>
          <a:xfrm rot="10800000">
            <a:off x="6700588" y="536171"/>
            <a:ext cx="1839353" cy="990794"/>
          </a:xfrm>
          <a:prstGeom prst="rect">
            <a:avLst/>
          </a:prstGeom>
        </p:spPr>
      </p:pic>
    </p:spTree>
    <p:extLst>
      <p:ext uri="{BB962C8B-B14F-4D97-AF65-F5344CB8AC3E}">
        <p14:creationId xmlns:p14="http://schemas.microsoft.com/office/powerpoint/2010/main" val="28915765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0" orient="horz" pos="100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ransition Slide - Dark blue">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22"/>
          <p:cNvSpPr>
            <a:spLocks noGrp="1"/>
          </p:cNvSpPr>
          <p:nvPr>
            <p:ph type="body" sz="quarter" idx="12" hasCustomPrompt="1"/>
          </p:nvPr>
        </p:nvSpPr>
        <p:spPr>
          <a:xfrm>
            <a:off x="236538" y="1200152"/>
            <a:ext cx="8678862" cy="673496"/>
          </a:xfrm>
          <a:prstGeom prst="rect">
            <a:avLst/>
          </a:prstGeom>
        </p:spPr>
        <p:txBody>
          <a:bodyPr/>
          <a:lstStyle>
            <a:lvl1pPr marL="0" indent="0">
              <a:buFontTx/>
              <a:buNone/>
              <a:defRPr sz="2700" b="1">
                <a:solidFill>
                  <a:schemeClr val="bg1"/>
                </a:solidFill>
                <a:latin typeface="Arial" panose="020B0604020202020204" pitchFamily="34" charset="0"/>
                <a:cs typeface="Arial" panose="020B0604020202020204" pitchFamily="34" charset="0"/>
              </a:defRPr>
            </a:lvl1pPr>
          </a:lstStyle>
          <a:p>
            <a:pPr lvl="0"/>
            <a:r>
              <a:rPr lang="en-US" dirty="0"/>
              <a:t>Transition Title Goes Here</a:t>
            </a:r>
          </a:p>
        </p:txBody>
      </p:sp>
    </p:spTree>
    <p:extLst>
      <p:ext uri="{BB962C8B-B14F-4D97-AF65-F5344CB8AC3E}">
        <p14:creationId xmlns:p14="http://schemas.microsoft.com/office/powerpoint/2010/main" val="2957930077"/>
      </p:ext>
    </p:extLst>
  </p:cSld>
  <p:clrMapOvr>
    <a:masterClrMapping/>
  </p:clrMapOvr>
  <p:extLst>
    <p:ext uri="{DCECCB84-F9BA-43D5-87BE-67443E8EF086}">
      <p15:sldGuideLst xmlns:p15="http://schemas.microsoft.com/office/powerpoint/2012/main">
        <p15:guide id="1" orient="horz" pos="1008">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ransition Slide - Light Blue">
    <p:bg>
      <p:bgPr>
        <a:solidFill>
          <a:schemeClr val="accent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22"/>
          <p:cNvSpPr>
            <a:spLocks noGrp="1"/>
          </p:cNvSpPr>
          <p:nvPr>
            <p:ph type="body" sz="quarter" idx="12" hasCustomPrompt="1"/>
          </p:nvPr>
        </p:nvSpPr>
        <p:spPr>
          <a:xfrm>
            <a:off x="236538" y="1200152"/>
            <a:ext cx="8678862" cy="673496"/>
          </a:xfrm>
          <a:prstGeom prst="rect">
            <a:avLst/>
          </a:prstGeom>
        </p:spPr>
        <p:txBody>
          <a:bodyPr/>
          <a:lstStyle>
            <a:lvl1pPr marL="0" indent="0">
              <a:buFontTx/>
              <a:buNone/>
              <a:defRPr sz="2700" b="1">
                <a:solidFill>
                  <a:schemeClr val="bg1"/>
                </a:solidFill>
                <a:latin typeface="Arial" panose="020B0604020202020204" pitchFamily="34" charset="0"/>
                <a:cs typeface="Arial" panose="020B0604020202020204" pitchFamily="34" charset="0"/>
              </a:defRPr>
            </a:lvl1pPr>
          </a:lstStyle>
          <a:p>
            <a:pPr lvl="0"/>
            <a:r>
              <a:rPr lang="en-US" dirty="0"/>
              <a:t>Transition Title Goes Here</a:t>
            </a:r>
          </a:p>
        </p:txBody>
      </p:sp>
    </p:spTree>
    <p:extLst>
      <p:ext uri="{BB962C8B-B14F-4D97-AF65-F5344CB8AC3E}">
        <p14:creationId xmlns:p14="http://schemas.microsoft.com/office/powerpoint/2010/main" val="3161773869"/>
      </p:ext>
    </p:extLst>
  </p:cSld>
  <p:clrMapOvr>
    <a:masterClrMapping/>
  </p:clrMapOvr>
  <p:extLst>
    <p:ext uri="{DCECCB84-F9BA-43D5-87BE-67443E8EF086}">
      <p15:sldGuideLst xmlns:p15="http://schemas.microsoft.com/office/powerpoint/2012/main">
        <p15:guide id="1" orient="horz" pos="1008">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R Code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37067" y="271205"/>
            <a:ext cx="8686800" cy="571499"/>
          </a:xfrm>
          <a:prstGeom prst="rect">
            <a:avLst/>
          </a:prstGeom>
        </p:spPr>
        <p:txBody>
          <a:bodyPr/>
          <a:lstStyle>
            <a:lvl1pPr>
              <a:defRPr/>
            </a:lvl1pPr>
          </a:lstStyle>
          <a:p>
            <a:r>
              <a:rPr lang="en-US" dirty="0"/>
              <a:t>Your Feedback</a:t>
            </a:r>
          </a:p>
        </p:txBody>
      </p:sp>
      <p:sp>
        <p:nvSpPr>
          <p:cNvPr id="3" name="Text Placeholder 2"/>
          <p:cNvSpPr>
            <a:spLocks noGrp="1"/>
          </p:cNvSpPr>
          <p:nvPr>
            <p:ph type="body" sz="quarter" idx="10" hasCustomPrompt="1"/>
          </p:nvPr>
        </p:nvSpPr>
        <p:spPr>
          <a:xfrm>
            <a:off x="237067" y="748298"/>
            <a:ext cx="8686800" cy="467439"/>
          </a:xfrm>
          <a:prstGeom prst="rect">
            <a:avLst/>
          </a:prstGeom>
        </p:spPr>
        <p:txBody>
          <a:bodyPr/>
          <a:lstStyle>
            <a:lvl1pPr>
              <a:defRPr baseline="0">
                <a:solidFill>
                  <a:schemeClr val="bg2">
                    <a:lumMod val="25000"/>
                  </a:schemeClr>
                </a:solidFill>
              </a:defRPr>
            </a:lvl1pPr>
          </a:lstStyle>
          <a:p>
            <a:pPr lvl="0"/>
            <a:r>
              <a:rPr lang="en-US" dirty="0"/>
              <a:t>Please use your phone, tablet, or computer to visit:</a:t>
            </a:r>
          </a:p>
        </p:txBody>
      </p:sp>
      <p:sp>
        <p:nvSpPr>
          <p:cNvPr id="11" name="Text Placeholder 10"/>
          <p:cNvSpPr>
            <a:spLocks noGrp="1"/>
          </p:cNvSpPr>
          <p:nvPr>
            <p:ph type="body" sz="quarter" idx="13" hasCustomPrompt="1"/>
          </p:nvPr>
        </p:nvSpPr>
        <p:spPr>
          <a:xfrm>
            <a:off x="331567" y="2862871"/>
            <a:ext cx="8355012" cy="448865"/>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a:solidFill>
                  <a:schemeClr val="bg2">
                    <a:lumMod val="25000"/>
                  </a:schemeClr>
                </a:solidFill>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Provide us with your feedback before you leave, so that we can continue to meet your needs and improve our service to you.</a:t>
            </a:r>
          </a:p>
          <a:p>
            <a:pPr lvl="0"/>
            <a:endParaRPr lang="en-US" dirty="0"/>
          </a:p>
        </p:txBody>
      </p:sp>
      <p:sp>
        <p:nvSpPr>
          <p:cNvPr id="15" name="Text Placeholder 14"/>
          <p:cNvSpPr>
            <a:spLocks noGrp="1"/>
          </p:cNvSpPr>
          <p:nvPr>
            <p:ph type="body" sz="quarter" idx="14" hasCustomPrompt="1"/>
          </p:nvPr>
        </p:nvSpPr>
        <p:spPr>
          <a:xfrm>
            <a:off x="331567" y="3406274"/>
            <a:ext cx="5046662" cy="535781"/>
          </a:xfrm>
          <a:prstGeom prst="rect">
            <a:avLst/>
          </a:prstGeom>
        </p:spPr>
        <p:txBody>
          <a:bodyPr/>
          <a:lstStyle>
            <a:lvl1pPr>
              <a:defRPr>
                <a:solidFill>
                  <a:schemeClr val="bg2">
                    <a:lumMod val="25000"/>
                  </a:schemeClr>
                </a:solidFill>
              </a:defRPr>
            </a:lvl1pPr>
          </a:lstStyle>
          <a:p>
            <a:pPr lvl="0"/>
            <a:r>
              <a:rPr lang="en-US" sz="2100" dirty="0"/>
              <a:t>Subscribe to our newsletter:</a:t>
            </a:r>
            <a:endParaRPr lang="en-US" dirty="0"/>
          </a:p>
        </p:txBody>
      </p:sp>
      <p:sp>
        <p:nvSpPr>
          <p:cNvPr id="17" name="Text Placeholder 8"/>
          <p:cNvSpPr>
            <a:spLocks noGrp="1"/>
          </p:cNvSpPr>
          <p:nvPr>
            <p:ph type="body" sz="quarter" idx="12" hasCustomPrompt="1"/>
          </p:nvPr>
        </p:nvSpPr>
        <p:spPr>
          <a:xfrm>
            <a:off x="3429603" y="1542319"/>
            <a:ext cx="5037137" cy="535781"/>
          </a:xfrm>
          <a:prstGeom prst="rect">
            <a:avLst/>
          </a:prstGeom>
        </p:spPr>
        <p:txBody>
          <a:bodyPr/>
          <a:lstStyle>
            <a:lvl1pPr marL="0" indent="0" algn="ctr">
              <a:buNone/>
              <a:defRPr baseline="0">
                <a:solidFill>
                  <a:srgbClr val="3892B4"/>
                </a:solidFill>
              </a:defRPr>
            </a:lvl1pPr>
            <a:lvl2pPr marL="342900" indent="0" algn="ctr">
              <a:buNone/>
              <a:defRPr/>
            </a:lvl2pPr>
          </a:lstStyle>
          <a:p>
            <a:pPr lvl="0"/>
            <a:r>
              <a:rPr lang="en-US" dirty="0"/>
              <a:t>QR Code link</a:t>
            </a:r>
          </a:p>
          <a:p>
            <a:pPr lvl="1"/>
            <a:endParaRPr lang="en-US" dirty="0"/>
          </a:p>
        </p:txBody>
      </p:sp>
      <p:sp>
        <p:nvSpPr>
          <p:cNvPr id="18" name="Text Placeholder 8"/>
          <p:cNvSpPr>
            <a:spLocks noGrp="1"/>
          </p:cNvSpPr>
          <p:nvPr>
            <p:ph type="body" sz="quarter" idx="16" hasCustomPrompt="1"/>
          </p:nvPr>
        </p:nvSpPr>
        <p:spPr>
          <a:xfrm>
            <a:off x="331569" y="3904481"/>
            <a:ext cx="5037137" cy="535781"/>
          </a:xfrm>
          <a:prstGeom prst="rect">
            <a:avLst/>
          </a:prstGeom>
        </p:spPr>
        <p:txBody>
          <a:bodyPr/>
          <a:lstStyle>
            <a:lvl1pPr marL="0" indent="0" algn="ctr">
              <a:buNone/>
              <a:defRPr sz="1800" baseline="0">
                <a:solidFill>
                  <a:srgbClr val="3892B4"/>
                </a:solidFill>
              </a:defRPr>
            </a:lvl1pPr>
            <a:lvl2pPr marL="342900" indent="0" algn="ctr">
              <a:buNone/>
              <a:defRPr sz="1500"/>
            </a:lvl2pPr>
          </a:lstStyle>
          <a:p>
            <a:pPr lvl="0"/>
            <a:r>
              <a:rPr lang="en-US" dirty="0"/>
              <a:t>QR Code link</a:t>
            </a:r>
          </a:p>
          <a:p>
            <a:pPr lvl="1"/>
            <a:endParaRPr lang="en-US" dirty="0"/>
          </a:p>
        </p:txBody>
      </p:sp>
      <p:sp>
        <p:nvSpPr>
          <p:cNvPr id="20" name="Picture Placeholder 19"/>
          <p:cNvSpPr>
            <a:spLocks noGrp="1"/>
          </p:cNvSpPr>
          <p:nvPr>
            <p:ph type="pic" sz="quarter" idx="17"/>
          </p:nvPr>
        </p:nvSpPr>
        <p:spPr>
          <a:xfrm>
            <a:off x="963613" y="1215630"/>
            <a:ext cx="2228850" cy="1483519"/>
          </a:xfrm>
          <a:prstGeom prst="rect">
            <a:avLst/>
          </a:prstGeom>
        </p:spPr>
        <p:txBody>
          <a:bodyPr/>
          <a:lstStyle/>
          <a:p>
            <a:r>
              <a:rPr lang="en-US"/>
              <a:t>Click icon to add picture</a:t>
            </a:r>
          </a:p>
        </p:txBody>
      </p:sp>
      <p:sp>
        <p:nvSpPr>
          <p:cNvPr id="22" name="Picture Placeholder 21"/>
          <p:cNvSpPr>
            <a:spLocks noGrp="1"/>
          </p:cNvSpPr>
          <p:nvPr>
            <p:ph type="pic" sz="quarter" idx="18"/>
          </p:nvPr>
        </p:nvSpPr>
        <p:spPr>
          <a:xfrm>
            <a:off x="5951540" y="3312321"/>
            <a:ext cx="1762125" cy="1226344"/>
          </a:xfrm>
          <a:prstGeom prst="rect">
            <a:avLst/>
          </a:prstGeom>
        </p:spPr>
        <p:txBody>
          <a:bodyPr/>
          <a:lstStyle/>
          <a:p>
            <a:r>
              <a:rPr lang="en-US"/>
              <a:t>Click icon to add picture</a:t>
            </a:r>
          </a:p>
        </p:txBody>
      </p:sp>
    </p:spTree>
    <p:extLst>
      <p:ext uri="{BB962C8B-B14F-4D97-AF65-F5344CB8AC3E}">
        <p14:creationId xmlns:p14="http://schemas.microsoft.com/office/powerpoint/2010/main" val="605029539"/>
      </p:ext>
    </p:extLst>
  </p:cSld>
  <p:clrMapOvr>
    <a:masterClrMapping/>
  </p:clrMapOvr>
  <p:extLst>
    <p:ext uri="{DCECCB84-F9BA-43D5-87BE-67443E8EF086}">
      <p15:sldGuideLst xmlns:p15="http://schemas.microsoft.com/office/powerpoint/2012/main">
        <p15:guide id="0" orient="horz" pos="72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Blank - For Custom Slide No Footer">
    <p:spTree>
      <p:nvGrpSpPr>
        <p:cNvPr id="1" name=""/>
        <p:cNvGrpSpPr/>
        <p:nvPr/>
      </p:nvGrpSpPr>
      <p:grpSpPr>
        <a:xfrm>
          <a:off x="0" y="0"/>
          <a:ext cx="0" cy="0"/>
          <a:chOff x="0" y="0"/>
          <a:chExt cx="0" cy="0"/>
        </a:xfrm>
      </p:grpSpPr>
      <p:sp>
        <p:nvSpPr>
          <p:cNvPr id="7" name="TextBox 17"/>
          <p:cNvSpPr txBox="1">
            <a:spLocks noChangeArrowheads="1"/>
          </p:cNvSpPr>
          <p:nvPr/>
        </p:nvSpPr>
        <p:spPr bwMode="auto">
          <a:xfrm>
            <a:off x="209550" y="4911157"/>
            <a:ext cx="4210050" cy="17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l" eaLnBrk="1" hangingPunct="1">
              <a:defRPr/>
            </a:pPr>
            <a:r>
              <a:rPr lang="en-US" sz="675" dirty="0">
                <a:solidFill>
                  <a:schemeClr val="bg1"/>
                </a:solidFill>
                <a:cs typeface="Arial" panose="020B0604020202020204" pitchFamily="34" charset="0"/>
              </a:rPr>
              <a:t>Slide </a:t>
            </a:r>
            <a:fld id="{56D97202-9722-4022-A5B5-8EBC72FDA2A8}" type="slidenum">
              <a:rPr lang="en-US" sz="675" smtClean="0">
                <a:solidFill>
                  <a:schemeClr val="bg1"/>
                </a:solidFill>
                <a:cs typeface="Arial" panose="020B0604020202020204" pitchFamily="34" charset="0"/>
              </a:rPr>
              <a:pPr algn="l" eaLnBrk="1" hangingPunct="1">
                <a:defRPr/>
              </a:pPr>
              <a:t>‹#›</a:t>
            </a:fld>
            <a:endParaRPr lang="en-US" sz="675" i="1" dirty="0">
              <a:solidFill>
                <a:schemeClr val="bg1"/>
              </a:solidFill>
              <a:cs typeface="Arial" panose="020B0604020202020204" pitchFamily="34" charset="0"/>
            </a:endParaRPr>
          </a:p>
        </p:txBody>
      </p:sp>
    </p:spTree>
    <p:extLst>
      <p:ext uri="{BB962C8B-B14F-4D97-AF65-F5344CB8AC3E}">
        <p14:creationId xmlns:p14="http://schemas.microsoft.com/office/powerpoint/2010/main" val="2406129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18_6 Title + Content + Imag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8319" y="-1055022"/>
            <a:ext cx="9152319" cy="6101546"/>
          </a:xfrm>
          <a:prstGeom prst="rect">
            <a:avLst/>
          </a:prstGeom>
        </p:spPr>
      </p:pic>
      <p:sp>
        <p:nvSpPr>
          <p:cNvPr id="6" name="Title 1"/>
          <p:cNvSpPr>
            <a:spLocks noGrp="1"/>
          </p:cNvSpPr>
          <p:nvPr>
            <p:ph type="title" hasCustomPrompt="1"/>
          </p:nvPr>
        </p:nvSpPr>
        <p:spPr>
          <a:xfrm>
            <a:off x="-8318" y="1145903"/>
            <a:ext cx="9152318" cy="1085394"/>
          </a:xfrm>
        </p:spPr>
        <p:txBody>
          <a:bodyPr lIns="274320" tIns="274320" rIns="274320" bIns="274320">
            <a:noAutofit/>
          </a:bodyPr>
          <a:lstStyle>
            <a:lvl1pPr algn="ctr">
              <a:lnSpc>
                <a:spcPct val="80000"/>
              </a:lnSpc>
              <a:defRPr sz="5500" cap="all" baseline="0">
                <a:solidFill>
                  <a:schemeClr val="bg1"/>
                </a:solidFill>
                <a:latin typeface="+mn-lt"/>
              </a:defRPr>
            </a:lvl1pPr>
          </a:lstStyle>
          <a:p>
            <a:r>
              <a:rPr lang="en-US" dirty="0"/>
              <a:t>Title</a:t>
            </a:r>
          </a:p>
        </p:txBody>
      </p:sp>
      <p:sp>
        <p:nvSpPr>
          <p:cNvPr id="7" name="Content Placeholder 2"/>
          <p:cNvSpPr>
            <a:spLocks noGrp="1"/>
          </p:cNvSpPr>
          <p:nvPr>
            <p:ph idx="1" hasCustomPrompt="1"/>
          </p:nvPr>
        </p:nvSpPr>
        <p:spPr>
          <a:xfrm>
            <a:off x="-8319" y="2529501"/>
            <a:ext cx="9152318" cy="1525000"/>
          </a:xfrm>
        </p:spPr>
        <p:txBody>
          <a:bodyPr lIns="274320" tIns="91440" rIns="274320" bIns="91440" anchor="ctr" anchorCtr="0">
            <a:noAutofit/>
          </a:bodyPr>
          <a:lstStyle>
            <a:lvl1pPr marL="0" marR="0" indent="0" algn="ctr" defTabSz="457200" rtl="0" eaLnBrk="1" fontAlgn="auto" latinLnBrk="0" hangingPunct="1">
              <a:lnSpc>
                <a:spcPct val="100000"/>
              </a:lnSpc>
              <a:spcBef>
                <a:spcPts val="0"/>
              </a:spcBef>
              <a:spcAft>
                <a:spcPts val="0"/>
              </a:spcAft>
              <a:buClrTx/>
              <a:buSzTx/>
              <a:buFont typeface="Arial"/>
              <a:buNone/>
              <a:tabLst/>
              <a:defRPr lang="en-US" sz="1800" b="0" i="0" u="none" strike="noStrike" baseline="0" smtClean="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Paragraph text goes here.</a:t>
            </a:r>
          </a:p>
        </p:txBody>
      </p:sp>
      <p:pic>
        <p:nvPicPr>
          <p:cNvPr id="9" name="Picture 8" descr="PRIMARYBLUE-Diagon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4076" y="4780376"/>
            <a:ext cx="3389924" cy="363124"/>
          </a:xfrm>
          <a:prstGeom prst="rect">
            <a:avLst/>
          </a:prstGeom>
        </p:spPr>
      </p:pic>
      <p:sp>
        <p:nvSpPr>
          <p:cNvPr id="11" name="Rectangle 10"/>
          <p:cNvSpPr/>
          <p:nvPr userDrawn="1"/>
        </p:nvSpPr>
        <p:spPr>
          <a:xfrm>
            <a:off x="-4160" y="4054500"/>
            <a:ext cx="9152320" cy="11300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descr="decorative yellow bar" title="decorative yellow bar"/>
          <p:cNvSpPr/>
          <p:nvPr userDrawn="1"/>
        </p:nvSpPr>
        <p:spPr>
          <a:xfrm>
            <a:off x="3317358" y="786236"/>
            <a:ext cx="2436718" cy="11580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614CEAB-28C4-C141-AC79-EB06280687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42032" y="4378341"/>
            <a:ext cx="4053479" cy="482321"/>
          </a:xfrm>
          <a:prstGeom prst="rect">
            <a:avLst/>
          </a:prstGeom>
        </p:spPr>
      </p:pic>
    </p:spTree>
    <p:extLst>
      <p:ext uri="{BB962C8B-B14F-4D97-AF65-F5344CB8AC3E}">
        <p14:creationId xmlns:p14="http://schemas.microsoft.com/office/powerpoint/2010/main" val="34124932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Conclusion/Contact">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573" y="312725"/>
            <a:ext cx="5833871" cy="994410"/>
          </a:xfrm>
          <a:prstGeom prst="rect">
            <a:avLst/>
          </a:prstGeom>
        </p:spPr>
      </p:pic>
      <p:cxnSp>
        <p:nvCxnSpPr>
          <p:cNvPr id="7" name="Straight Connector 6"/>
          <p:cNvCxnSpPr/>
          <p:nvPr/>
        </p:nvCxnSpPr>
        <p:spPr>
          <a:xfrm>
            <a:off x="580198" y="2773124"/>
            <a:ext cx="4779818" cy="0"/>
          </a:xfrm>
          <a:prstGeom prst="line">
            <a:avLst/>
          </a:prstGeom>
          <a:ln>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sp>
        <p:nvSpPr>
          <p:cNvPr id="18" name="Text Placeholder 17"/>
          <p:cNvSpPr>
            <a:spLocks noGrp="1"/>
          </p:cNvSpPr>
          <p:nvPr>
            <p:ph type="body" sz="quarter" idx="10" hasCustomPrompt="1"/>
          </p:nvPr>
        </p:nvSpPr>
        <p:spPr>
          <a:xfrm>
            <a:off x="579439" y="2095372"/>
            <a:ext cx="4779962" cy="384572"/>
          </a:xfrm>
          <a:prstGeom prst="rect">
            <a:avLst/>
          </a:prstGeom>
        </p:spPr>
        <p:txBody>
          <a:bodyPr/>
          <a:lstStyle>
            <a:lvl1pPr marL="0" indent="0">
              <a:buNone/>
              <a:defRPr baseline="0">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Presenter Name</a:t>
            </a:r>
          </a:p>
        </p:txBody>
      </p:sp>
      <p:sp>
        <p:nvSpPr>
          <p:cNvPr id="20" name="Text Placeholder 19"/>
          <p:cNvSpPr>
            <a:spLocks noGrp="1"/>
          </p:cNvSpPr>
          <p:nvPr>
            <p:ph type="body" sz="quarter" idx="11" hasCustomPrompt="1"/>
          </p:nvPr>
        </p:nvSpPr>
        <p:spPr>
          <a:xfrm>
            <a:off x="579439" y="2479944"/>
            <a:ext cx="4779962" cy="463153"/>
          </a:xfrm>
          <a:prstGeom prst="rect">
            <a:avLst/>
          </a:prstGeom>
        </p:spPr>
        <p:txBody>
          <a:bodyPr/>
          <a:lstStyle>
            <a:lvl1pPr marL="0" indent="0">
              <a:buNone/>
              <a:defRPr sz="1350">
                <a:solidFill>
                  <a:schemeClr val="tx2"/>
                </a:solidFill>
                <a:latin typeface="Arial" panose="020B0604020202020204" pitchFamily="34" charset="0"/>
                <a:cs typeface="Arial" panose="020B0604020202020204" pitchFamily="34" charset="0"/>
              </a:defRPr>
            </a:lvl1pPr>
            <a:lvl2pPr marL="342900" indent="0">
              <a:buNone/>
              <a:defRPr sz="1200">
                <a:solidFill>
                  <a:schemeClr val="tx2"/>
                </a:solidFill>
                <a:latin typeface="Arial" panose="020B0604020202020204" pitchFamily="34" charset="0"/>
                <a:cs typeface="Arial" panose="020B0604020202020204" pitchFamily="34" charset="0"/>
              </a:defRPr>
            </a:lvl2pPr>
            <a:lvl3pPr marL="685800" indent="0">
              <a:buNone/>
              <a:defRPr sz="1200">
                <a:solidFill>
                  <a:schemeClr val="tx2"/>
                </a:solidFill>
                <a:latin typeface="Arial" panose="020B0604020202020204" pitchFamily="34" charset="0"/>
                <a:cs typeface="Arial" panose="020B0604020202020204" pitchFamily="34" charset="0"/>
              </a:defRPr>
            </a:lvl3pPr>
            <a:lvl4pPr marL="1028700" indent="0">
              <a:buNone/>
              <a:defRPr sz="1200">
                <a:solidFill>
                  <a:schemeClr val="tx2"/>
                </a:solidFill>
                <a:latin typeface="Arial" panose="020B0604020202020204" pitchFamily="34" charset="0"/>
                <a:cs typeface="Arial" panose="020B0604020202020204" pitchFamily="34" charset="0"/>
              </a:defRPr>
            </a:lvl4pPr>
            <a:lvl5pPr marL="1371600" indent="0">
              <a:buNone/>
              <a:defRPr sz="1200">
                <a:solidFill>
                  <a:schemeClr val="tx2"/>
                </a:solidFill>
                <a:latin typeface="Arial" panose="020B0604020202020204" pitchFamily="34" charset="0"/>
                <a:cs typeface="Arial" panose="020B0604020202020204" pitchFamily="34" charset="0"/>
              </a:defRPr>
            </a:lvl5pPr>
          </a:lstStyle>
          <a:p>
            <a:pPr lvl="0"/>
            <a:r>
              <a:rPr lang="en-US" dirty="0"/>
              <a:t>Title</a:t>
            </a:r>
          </a:p>
        </p:txBody>
      </p:sp>
      <p:sp>
        <p:nvSpPr>
          <p:cNvPr id="22" name="Text Placeholder 21"/>
          <p:cNvSpPr>
            <a:spLocks noGrp="1"/>
          </p:cNvSpPr>
          <p:nvPr>
            <p:ph type="body" sz="quarter" idx="12" hasCustomPrompt="1"/>
          </p:nvPr>
        </p:nvSpPr>
        <p:spPr>
          <a:xfrm>
            <a:off x="579439" y="2943225"/>
            <a:ext cx="4779962" cy="324953"/>
          </a:xfrm>
          <a:prstGeom prst="rect">
            <a:avLst/>
          </a:prstGeom>
        </p:spPr>
        <p:txBody>
          <a:bodyPr/>
          <a:lstStyle>
            <a:lvl1pPr marL="0" indent="0">
              <a:buNone/>
              <a:defRPr sz="1500">
                <a:latin typeface="Arial" panose="020B0604020202020204" pitchFamily="34" charset="0"/>
                <a:cs typeface="Arial" panose="020B0604020202020204" pitchFamily="34" charset="0"/>
              </a:defRPr>
            </a:lvl1pPr>
            <a:lvl2pPr marL="342900" indent="0">
              <a:buNone/>
              <a:defRPr sz="1500">
                <a:latin typeface="Arial" panose="020B0604020202020204" pitchFamily="34" charset="0"/>
                <a:cs typeface="Arial" panose="020B0604020202020204" pitchFamily="34" charset="0"/>
              </a:defRPr>
            </a:lvl2pPr>
            <a:lvl3pPr marL="685800" indent="0">
              <a:buNone/>
              <a:defRPr sz="1500">
                <a:latin typeface="Arial" panose="020B0604020202020204" pitchFamily="34" charset="0"/>
                <a:cs typeface="Arial" panose="020B0604020202020204" pitchFamily="34" charset="0"/>
              </a:defRPr>
            </a:lvl3pPr>
            <a:lvl4pPr marL="1028700" indent="0">
              <a:buNone/>
              <a:defRPr sz="1500">
                <a:latin typeface="Arial" panose="020B0604020202020204" pitchFamily="34" charset="0"/>
                <a:cs typeface="Arial" panose="020B0604020202020204" pitchFamily="34" charset="0"/>
              </a:defRPr>
            </a:lvl4pPr>
            <a:lvl5pPr marL="1371600" indent="0">
              <a:buNone/>
              <a:defRPr sz="1500">
                <a:latin typeface="Arial" panose="020B0604020202020204" pitchFamily="34" charset="0"/>
                <a:cs typeface="Arial" panose="020B0604020202020204" pitchFamily="34" charset="0"/>
              </a:defRPr>
            </a:lvl5pPr>
          </a:lstStyle>
          <a:p>
            <a:pPr lvl="0"/>
            <a:r>
              <a:rPr lang="en-US" dirty="0"/>
              <a:t>Phone</a:t>
            </a:r>
          </a:p>
        </p:txBody>
      </p:sp>
      <p:sp>
        <p:nvSpPr>
          <p:cNvPr id="24" name="Text Placeholder 23"/>
          <p:cNvSpPr>
            <a:spLocks noGrp="1"/>
          </p:cNvSpPr>
          <p:nvPr>
            <p:ph type="body" sz="quarter" idx="13" hasCustomPrompt="1"/>
          </p:nvPr>
        </p:nvSpPr>
        <p:spPr>
          <a:xfrm>
            <a:off x="579439" y="3268178"/>
            <a:ext cx="4779962" cy="329156"/>
          </a:xfrm>
          <a:prstGeom prst="rect">
            <a:avLst/>
          </a:prstGeom>
        </p:spPr>
        <p:txBody>
          <a:bodyPr/>
          <a:lstStyle>
            <a:lvl1pPr marL="0" indent="0">
              <a:buNone/>
              <a:defRPr sz="1500">
                <a:latin typeface="Arial" panose="020B0604020202020204" pitchFamily="34" charset="0"/>
                <a:cs typeface="Arial" panose="020B0604020202020204" pitchFamily="34" charset="0"/>
              </a:defRPr>
            </a:lvl1pPr>
            <a:lvl2pPr marL="342900" indent="0">
              <a:buNone/>
              <a:defRPr sz="1500">
                <a:latin typeface="Arial" panose="020B0604020202020204" pitchFamily="34" charset="0"/>
                <a:cs typeface="Arial" panose="020B0604020202020204" pitchFamily="34" charset="0"/>
              </a:defRPr>
            </a:lvl2pPr>
            <a:lvl3pPr marL="685800" indent="0">
              <a:buNone/>
              <a:defRPr sz="1500">
                <a:latin typeface="Arial" panose="020B0604020202020204" pitchFamily="34" charset="0"/>
                <a:cs typeface="Arial" panose="020B0604020202020204" pitchFamily="34" charset="0"/>
              </a:defRPr>
            </a:lvl3pPr>
            <a:lvl4pPr marL="1028700" indent="0">
              <a:buNone/>
              <a:defRPr sz="1500">
                <a:latin typeface="Arial" panose="020B0604020202020204" pitchFamily="34" charset="0"/>
                <a:cs typeface="Arial" panose="020B0604020202020204" pitchFamily="34" charset="0"/>
              </a:defRPr>
            </a:lvl4pPr>
            <a:lvl5pPr marL="1371600" indent="0">
              <a:buNone/>
              <a:defRPr sz="1500">
                <a:latin typeface="Arial" panose="020B0604020202020204" pitchFamily="34" charset="0"/>
                <a:cs typeface="Arial" panose="020B0604020202020204" pitchFamily="34" charset="0"/>
              </a:defRPr>
            </a:lvl5pPr>
          </a:lstStyle>
          <a:p>
            <a:pPr lvl="0"/>
            <a:r>
              <a:rPr lang="en-US" dirty="0"/>
              <a:t>Email</a:t>
            </a:r>
          </a:p>
        </p:txBody>
      </p:sp>
      <p:sp>
        <p:nvSpPr>
          <p:cNvPr id="26" name="Picture Placeholder 25"/>
          <p:cNvSpPr>
            <a:spLocks noGrp="1"/>
          </p:cNvSpPr>
          <p:nvPr>
            <p:ph type="pic" sz="quarter" idx="14"/>
          </p:nvPr>
        </p:nvSpPr>
        <p:spPr>
          <a:xfrm>
            <a:off x="5535615" y="2095500"/>
            <a:ext cx="3043237" cy="2424113"/>
          </a:xfrm>
          <a:prstGeom prst="rect">
            <a:avLst/>
          </a:prstGeom>
        </p:spPr>
        <p:txBody>
          <a:bodyPr/>
          <a:lstStyle/>
          <a:p>
            <a:r>
              <a:rPr lang="en-US"/>
              <a:t>Click icon to add picture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571" y="312725"/>
            <a:ext cx="5833871" cy="994410"/>
          </a:xfrm>
          <a:prstGeom prst="rect">
            <a:avLst/>
          </a:prstGeom>
        </p:spPr>
      </p:pic>
      <p:cxnSp>
        <p:nvCxnSpPr>
          <p:cNvPr id="10" name="Straight Connector 9"/>
          <p:cNvCxnSpPr/>
          <p:nvPr/>
        </p:nvCxnSpPr>
        <p:spPr>
          <a:xfrm>
            <a:off x="580198" y="2773124"/>
            <a:ext cx="4779818" cy="0"/>
          </a:xfrm>
          <a:prstGeom prst="line">
            <a:avLst/>
          </a:prstGeom>
          <a:ln>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342925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lank Slide - For Custome Slide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842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432186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1_Intro Option 1">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221" y="1694237"/>
            <a:ext cx="7141468" cy="1217296"/>
          </a:xfrm>
          <a:prstGeom prst="rect">
            <a:avLst/>
          </a:prstGeom>
        </p:spPr>
      </p:pic>
    </p:spTree>
    <p:extLst>
      <p:ext uri="{BB962C8B-B14F-4D97-AF65-F5344CB8AC3E}">
        <p14:creationId xmlns:p14="http://schemas.microsoft.com/office/powerpoint/2010/main" val="1195097023"/>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1_Intro Option 2">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1053221" y="1694237"/>
            <a:ext cx="7141468" cy="1217296"/>
          </a:xfrm>
          <a:prstGeom prst="rect">
            <a:avLst/>
          </a:prstGeom>
        </p:spPr>
      </p:pic>
    </p:spTree>
    <p:extLst>
      <p:ext uri="{BB962C8B-B14F-4D97-AF65-F5344CB8AC3E}">
        <p14:creationId xmlns:p14="http://schemas.microsoft.com/office/powerpoint/2010/main" val="1117827204"/>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Main Title Slide">
    <p:spTree>
      <p:nvGrpSpPr>
        <p:cNvPr id="1" name=""/>
        <p:cNvGrpSpPr/>
        <p:nvPr/>
      </p:nvGrpSpPr>
      <p:grpSpPr>
        <a:xfrm>
          <a:off x="0" y="0"/>
          <a:ext cx="0" cy="0"/>
          <a:chOff x="0" y="0"/>
          <a:chExt cx="0" cy="0"/>
        </a:xfrm>
      </p:grpSpPr>
      <p:sp>
        <p:nvSpPr>
          <p:cNvPr id="6" name="Rectangle 5"/>
          <p:cNvSpPr/>
          <p:nvPr/>
        </p:nvSpPr>
        <p:spPr>
          <a:xfrm>
            <a:off x="328356" y="824001"/>
            <a:ext cx="8594721" cy="442643"/>
          </a:xfrm>
          <a:prstGeom prst="rect">
            <a:avLst/>
          </a:prstGeom>
          <a:gradFill flip="none" rotWithShape="1">
            <a:gsLst>
              <a:gs pos="0">
                <a:schemeClr val="bg1">
                  <a:lumMod val="75000"/>
                  <a:tint val="66000"/>
                  <a:satMod val="160000"/>
                </a:schemeClr>
              </a:gs>
              <a:gs pos="38000">
                <a:schemeClr val="bg1">
                  <a:lumMod val="75000"/>
                  <a:tint val="44500"/>
                  <a:satMod val="160000"/>
                </a:schemeClr>
              </a:gs>
              <a:gs pos="100000">
                <a:schemeClr val="bg1">
                  <a:lumMod val="75000"/>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261852" y="252502"/>
            <a:ext cx="8686800" cy="571499"/>
          </a:xfrm>
          <a:prstGeom prst="rect">
            <a:avLst/>
          </a:prstGeom>
        </p:spPr>
        <p:txBody>
          <a:bodyPr>
            <a:normAutofit/>
          </a:bodyPr>
          <a:lstStyle>
            <a:lvl1pPr>
              <a:defRPr sz="2100" cap="all" baseline="0"/>
            </a:lvl1pPr>
          </a:lstStyle>
          <a:p>
            <a:pPr lvl="0"/>
            <a:r>
              <a:rPr lang="en-US" dirty="0"/>
              <a:t>Presentation Title Goes Here</a:t>
            </a:r>
          </a:p>
        </p:txBody>
      </p:sp>
      <p:sp>
        <p:nvSpPr>
          <p:cNvPr id="5" name="Text Placeholder 20"/>
          <p:cNvSpPr>
            <a:spLocks noGrp="1"/>
          </p:cNvSpPr>
          <p:nvPr>
            <p:ph type="body" sz="quarter" idx="12" hasCustomPrompt="1"/>
          </p:nvPr>
        </p:nvSpPr>
        <p:spPr>
          <a:xfrm>
            <a:off x="269790" y="841231"/>
            <a:ext cx="8678862" cy="393699"/>
          </a:xfrm>
          <a:prstGeom prst="rect">
            <a:avLst/>
          </a:prstGeom>
        </p:spPr>
        <p:txBody>
          <a:bodyPr/>
          <a:lstStyle>
            <a:lvl1pPr marL="0" indent="0">
              <a:buNone/>
              <a:defRPr sz="2100" b="1">
                <a:solidFill>
                  <a:schemeClr val="accent1"/>
                </a:solidFill>
              </a:defRPr>
            </a:lvl1pPr>
            <a:lvl2pPr marL="169069" indent="0">
              <a:buFontTx/>
              <a:buNone/>
              <a:defRPr/>
            </a:lvl2pPr>
            <a:lvl3pPr marL="342900" indent="0">
              <a:buFontTx/>
              <a:buNone/>
              <a:defRPr/>
            </a:lvl3pPr>
            <a:lvl4pPr marL="516731" indent="0">
              <a:buFontTx/>
              <a:buNone/>
              <a:defRPr/>
            </a:lvl4pPr>
            <a:lvl5pPr marL="685800" indent="0">
              <a:buFontTx/>
              <a:buNone/>
              <a:defRPr/>
            </a:lvl5pPr>
          </a:lstStyle>
          <a:p>
            <a:pPr lvl="0"/>
            <a:r>
              <a:rPr lang="en-US" dirty="0"/>
              <a:t>Subhead Text Goes Here</a:t>
            </a:r>
          </a:p>
        </p:txBody>
      </p:sp>
      <p:cxnSp>
        <p:nvCxnSpPr>
          <p:cNvPr id="8" name="Straight Connector 7"/>
          <p:cNvCxnSpPr/>
          <p:nvPr/>
        </p:nvCxnSpPr>
        <p:spPr>
          <a:xfrm>
            <a:off x="312742" y="1361796"/>
            <a:ext cx="8594721" cy="0"/>
          </a:xfrm>
          <a:prstGeom prst="line">
            <a:avLst/>
          </a:prstGeom>
          <a:ln>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sp>
        <p:nvSpPr>
          <p:cNvPr id="4" name="Text Placeholder 3"/>
          <p:cNvSpPr>
            <a:spLocks noGrp="1"/>
          </p:cNvSpPr>
          <p:nvPr>
            <p:ph type="body" sz="quarter" idx="21" hasCustomPrompt="1"/>
          </p:nvPr>
        </p:nvSpPr>
        <p:spPr>
          <a:xfrm>
            <a:off x="269875" y="1362075"/>
            <a:ext cx="2763838" cy="389335"/>
          </a:xfrm>
          <a:prstGeom prst="rect">
            <a:avLst/>
          </a:prstGeom>
        </p:spPr>
        <p:txBody>
          <a:bodyPr/>
          <a:lstStyle>
            <a:lvl1pPr marL="0" indent="0">
              <a:buNone/>
              <a:defRPr sz="1500">
                <a:solidFill>
                  <a:schemeClr val="bg2">
                    <a:lumMod val="50000"/>
                  </a:schemeClr>
                </a:solidFill>
                <a:latin typeface="Arial" panose="020B0604020202020204" pitchFamily="34" charset="0"/>
                <a:cs typeface="Arial" panose="020B0604020202020204" pitchFamily="34" charset="0"/>
              </a:defRPr>
            </a:lvl1pPr>
          </a:lstStyle>
          <a:p>
            <a:pPr lvl="0"/>
            <a:r>
              <a:rPr lang="en-US" dirty="0"/>
              <a:t>Date</a:t>
            </a:r>
          </a:p>
        </p:txBody>
      </p:sp>
      <p:sp>
        <p:nvSpPr>
          <p:cNvPr id="20" name="Text Placeholder 19"/>
          <p:cNvSpPr>
            <a:spLocks noGrp="1"/>
          </p:cNvSpPr>
          <p:nvPr>
            <p:ph type="body" sz="quarter" idx="22" hasCustomPrompt="1"/>
          </p:nvPr>
        </p:nvSpPr>
        <p:spPr>
          <a:xfrm>
            <a:off x="338869" y="2164285"/>
            <a:ext cx="3992880" cy="354390"/>
          </a:xfrm>
          <a:prstGeom prst="rect">
            <a:avLst/>
          </a:prstGeom>
        </p:spPr>
        <p:txBody>
          <a:bodyPr/>
          <a:lstStyle>
            <a:lvl1pPr marL="0" indent="0">
              <a:buFont typeface="Arial" panose="020B0604020202020204" pitchFamily="34" charset="0"/>
              <a:buNone/>
              <a:defRPr sz="1800">
                <a:latin typeface="Arial" panose="020B0604020202020204" pitchFamily="34" charset="0"/>
                <a:cs typeface="Arial" panose="020B0604020202020204" pitchFamily="34" charset="0"/>
              </a:defRPr>
            </a:lvl1pPr>
          </a:lstStyle>
          <a:p>
            <a:pPr lvl="0"/>
            <a:r>
              <a:rPr lang="en-US" dirty="0"/>
              <a:t>Presenter Name 1</a:t>
            </a:r>
          </a:p>
        </p:txBody>
      </p:sp>
      <p:sp>
        <p:nvSpPr>
          <p:cNvPr id="22" name="Text Placeholder 21"/>
          <p:cNvSpPr>
            <a:spLocks noGrp="1"/>
          </p:cNvSpPr>
          <p:nvPr>
            <p:ph type="body" sz="quarter" idx="23" hasCustomPrompt="1"/>
          </p:nvPr>
        </p:nvSpPr>
        <p:spPr>
          <a:xfrm>
            <a:off x="338869" y="2519287"/>
            <a:ext cx="3992881" cy="336947"/>
          </a:xfrm>
          <a:prstGeom prst="rect">
            <a:avLst/>
          </a:prstGeom>
        </p:spPr>
        <p:txBody>
          <a:bodyPr/>
          <a:lstStyle>
            <a:lvl1pPr marL="0" indent="0">
              <a:buFont typeface="Arial" panose="020B0604020202020204" pitchFamily="34" charset="0"/>
              <a:buNone/>
              <a:defRPr sz="1500">
                <a:solidFill>
                  <a:schemeClr val="tx2"/>
                </a:solidFill>
                <a:latin typeface="Arial" panose="020B0604020202020204" pitchFamily="34" charset="0"/>
                <a:cs typeface="Arial" panose="020B0604020202020204" pitchFamily="34" charset="0"/>
              </a:defRPr>
            </a:lvl1pPr>
          </a:lstStyle>
          <a:p>
            <a:pPr lvl="0"/>
            <a:r>
              <a:rPr lang="en-US" dirty="0"/>
              <a:t>Title</a:t>
            </a:r>
          </a:p>
        </p:txBody>
      </p:sp>
      <p:sp>
        <p:nvSpPr>
          <p:cNvPr id="23" name="Text Placeholder 19"/>
          <p:cNvSpPr>
            <a:spLocks noGrp="1"/>
          </p:cNvSpPr>
          <p:nvPr>
            <p:ph type="body" sz="quarter" idx="24" hasCustomPrompt="1"/>
          </p:nvPr>
        </p:nvSpPr>
        <p:spPr>
          <a:xfrm>
            <a:off x="338869" y="3109358"/>
            <a:ext cx="3992880" cy="354390"/>
          </a:xfrm>
          <a:prstGeom prst="rect">
            <a:avLst/>
          </a:prstGeom>
        </p:spPr>
        <p:txBody>
          <a:bodyPr/>
          <a:lstStyle>
            <a:lvl1pPr marL="0" indent="0">
              <a:buNone/>
              <a:defRPr sz="1800">
                <a:latin typeface="Arial" panose="020B0604020202020204" pitchFamily="34" charset="0"/>
                <a:cs typeface="Arial" panose="020B0604020202020204" pitchFamily="34" charset="0"/>
              </a:defRPr>
            </a:lvl1pPr>
          </a:lstStyle>
          <a:p>
            <a:pPr lvl="0"/>
            <a:r>
              <a:rPr lang="en-US" dirty="0"/>
              <a:t>Presenter Name 2</a:t>
            </a:r>
          </a:p>
        </p:txBody>
      </p:sp>
      <p:sp>
        <p:nvSpPr>
          <p:cNvPr id="24" name="Text Placeholder 21"/>
          <p:cNvSpPr>
            <a:spLocks noGrp="1"/>
          </p:cNvSpPr>
          <p:nvPr>
            <p:ph type="body" sz="quarter" idx="25" hasCustomPrompt="1"/>
          </p:nvPr>
        </p:nvSpPr>
        <p:spPr>
          <a:xfrm>
            <a:off x="338869" y="3464360"/>
            <a:ext cx="3992881" cy="336947"/>
          </a:xfrm>
          <a:prstGeom prst="rect">
            <a:avLst/>
          </a:prstGeom>
        </p:spPr>
        <p:txBody>
          <a:bodyPr/>
          <a:lstStyle>
            <a:lvl1pPr marL="0" indent="0">
              <a:buNone/>
              <a:defRPr sz="1500">
                <a:solidFill>
                  <a:schemeClr val="tx2"/>
                </a:solidFill>
                <a:latin typeface="Arial" panose="020B0604020202020204" pitchFamily="34" charset="0"/>
                <a:cs typeface="Arial" panose="020B0604020202020204" pitchFamily="34" charset="0"/>
              </a:defRPr>
            </a:lvl1pPr>
          </a:lstStyle>
          <a:p>
            <a:pPr lvl="0"/>
            <a:r>
              <a:rPr lang="en-US" dirty="0"/>
              <a:t>Title</a:t>
            </a:r>
          </a:p>
        </p:txBody>
      </p:sp>
      <p:sp>
        <p:nvSpPr>
          <p:cNvPr id="25" name="Text Placeholder 19"/>
          <p:cNvSpPr>
            <a:spLocks noGrp="1"/>
          </p:cNvSpPr>
          <p:nvPr>
            <p:ph type="body" sz="quarter" idx="26" hasCustomPrompt="1"/>
          </p:nvPr>
        </p:nvSpPr>
        <p:spPr>
          <a:xfrm>
            <a:off x="4689196" y="2164285"/>
            <a:ext cx="3992880" cy="354390"/>
          </a:xfrm>
          <a:prstGeom prst="rect">
            <a:avLst/>
          </a:prstGeom>
        </p:spPr>
        <p:txBody>
          <a:bodyPr/>
          <a:lstStyle>
            <a:lvl1pPr marL="0" indent="0">
              <a:buNone/>
              <a:defRPr sz="1800">
                <a:latin typeface="Arial" panose="020B0604020202020204" pitchFamily="34" charset="0"/>
                <a:cs typeface="Arial" panose="020B0604020202020204" pitchFamily="34" charset="0"/>
              </a:defRPr>
            </a:lvl1pPr>
          </a:lstStyle>
          <a:p>
            <a:pPr lvl="0"/>
            <a:r>
              <a:rPr lang="en-US" dirty="0"/>
              <a:t>Presenter Name 3</a:t>
            </a:r>
          </a:p>
        </p:txBody>
      </p:sp>
      <p:sp>
        <p:nvSpPr>
          <p:cNvPr id="26" name="Text Placeholder 21"/>
          <p:cNvSpPr>
            <a:spLocks noGrp="1"/>
          </p:cNvSpPr>
          <p:nvPr>
            <p:ph type="body" sz="quarter" idx="27" hasCustomPrompt="1"/>
          </p:nvPr>
        </p:nvSpPr>
        <p:spPr>
          <a:xfrm>
            <a:off x="4689196" y="2519287"/>
            <a:ext cx="3992881" cy="336947"/>
          </a:xfrm>
          <a:prstGeom prst="rect">
            <a:avLst/>
          </a:prstGeom>
        </p:spPr>
        <p:txBody>
          <a:bodyPr/>
          <a:lstStyle>
            <a:lvl1pPr marL="0" indent="0">
              <a:buNone/>
              <a:defRPr sz="1500">
                <a:solidFill>
                  <a:schemeClr val="tx2"/>
                </a:solidFill>
                <a:latin typeface="Arial" panose="020B0604020202020204" pitchFamily="34" charset="0"/>
                <a:cs typeface="Arial" panose="020B0604020202020204" pitchFamily="34" charset="0"/>
              </a:defRPr>
            </a:lvl1pPr>
          </a:lstStyle>
          <a:p>
            <a:pPr lvl="0"/>
            <a:r>
              <a:rPr lang="en-US" dirty="0"/>
              <a:t>Title</a:t>
            </a:r>
          </a:p>
        </p:txBody>
      </p:sp>
      <p:sp>
        <p:nvSpPr>
          <p:cNvPr id="27" name="Text Placeholder 19"/>
          <p:cNvSpPr>
            <a:spLocks noGrp="1"/>
          </p:cNvSpPr>
          <p:nvPr>
            <p:ph type="body" sz="quarter" idx="28" hasCustomPrompt="1"/>
          </p:nvPr>
        </p:nvSpPr>
        <p:spPr>
          <a:xfrm>
            <a:off x="4689195" y="3109358"/>
            <a:ext cx="3992880" cy="354390"/>
          </a:xfrm>
          <a:prstGeom prst="rect">
            <a:avLst/>
          </a:prstGeom>
        </p:spPr>
        <p:txBody>
          <a:bodyPr/>
          <a:lstStyle>
            <a:lvl1pPr marL="0" indent="0">
              <a:buNone/>
              <a:defRPr sz="1800">
                <a:latin typeface="Arial" panose="020B0604020202020204" pitchFamily="34" charset="0"/>
                <a:cs typeface="Arial" panose="020B0604020202020204" pitchFamily="34" charset="0"/>
              </a:defRPr>
            </a:lvl1pPr>
          </a:lstStyle>
          <a:p>
            <a:pPr lvl="0"/>
            <a:r>
              <a:rPr lang="en-US" dirty="0"/>
              <a:t>Presenter Name 4</a:t>
            </a:r>
          </a:p>
        </p:txBody>
      </p:sp>
      <p:sp>
        <p:nvSpPr>
          <p:cNvPr id="28" name="Text Placeholder 21"/>
          <p:cNvSpPr>
            <a:spLocks noGrp="1"/>
          </p:cNvSpPr>
          <p:nvPr>
            <p:ph type="body" sz="quarter" idx="29" hasCustomPrompt="1"/>
          </p:nvPr>
        </p:nvSpPr>
        <p:spPr>
          <a:xfrm>
            <a:off x="4689195" y="3464360"/>
            <a:ext cx="3992881" cy="336947"/>
          </a:xfrm>
          <a:prstGeom prst="rect">
            <a:avLst/>
          </a:prstGeom>
        </p:spPr>
        <p:txBody>
          <a:bodyPr/>
          <a:lstStyle>
            <a:lvl1pPr marL="0" indent="0">
              <a:buNone/>
              <a:defRPr sz="1500">
                <a:solidFill>
                  <a:schemeClr val="tx2"/>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24470109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0955" y="273845"/>
            <a:ext cx="7886700" cy="555351"/>
          </a:xfrm>
          <a:prstGeom prst="rect">
            <a:avLst/>
          </a:prstGeom>
        </p:spPr>
        <p:txBody>
          <a:bodyPr/>
          <a:lstStyle>
            <a:lvl1pPr>
              <a:defRPr/>
            </a:lvl1pPr>
          </a:lstStyle>
          <a:p>
            <a:r>
              <a:rPr lang="en-US" dirty="0"/>
              <a:t>Today’s Agenda</a:t>
            </a:r>
          </a:p>
        </p:txBody>
      </p:sp>
      <p:sp>
        <p:nvSpPr>
          <p:cNvPr id="7" name="Rectangle 6"/>
          <p:cNvSpPr/>
          <p:nvPr/>
        </p:nvSpPr>
        <p:spPr>
          <a:xfrm>
            <a:off x="303604" y="1092478"/>
            <a:ext cx="8686800" cy="7074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8" name="Rectangle 7"/>
          <p:cNvSpPr/>
          <p:nvPr/>
        </p:nvSpPr>
        <p:spPr>
          <a:xfrm>
            <a:off x="295101" y="1888305"/>
            <a:ext cx="8686800" cy="707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9" name="Rectangle 8"/>
          <p:cNvSpPr/>
          <p:nvPr/>
        </p:nvSpPr>
        <p:spPr>
          <a:xfrm>
            <a:off x="295101" y="2684133"/>
            <a:ext cx="8686800" cy="707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10" name="Rectangle 9"/>
          <p:cNvSpPr/>
          <p:nvPr/>
        </p:nvSpPr>
        <p:spPr>
          <a:xfrm>
            <a:off x="303604" y="3479960"/>
            <a:ext cx="8669794" cy="707402"/>
          </a:xfrm>
          <a:prstGeom prst="rect">
            <a:avLst/>
          </a:prstGeom>
          <a:solidFill>
            <a:srgbClr val="75A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14" name="Text Placeholder 13"/>
          <p:cNvSpPr>
            <a:spLocks noGrp="1"/>
          </p:cNvSpPr>
          <p:nvPr>
            <p:ph type="body" sz="quarter" idx="10" hasCustomPrompt="1"/>
          </p:nvPr>
        </p:nvSpPr>
        <p:spPr>
          <a:xfrm>
            <a:off x="3304207" y="1272042"/>
            <a:ext cx="2668588" cy="479822"/>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stStyle>
          <a:p>
            <a:pPr lvl="0"/>
            <a:r>
              <a:rPr lang="en-US" dirty="0"/>
              <a:t>Topic</a:t>
            </a:r>
          </a:p>
        </p:txBody>
      </p:sp>
      <p:sp>
        <p:nvSpPr>
          <p:cNvPr id="15" name="Text Placeholder 13"/>
          <p:cNvSpPr>
            <a:spLocks noGrp="1"/>
          </p:cNvSpPr>
          <p:nvPr>
            <p:ph type="body" sz="quarter" idx="11" hasCustomPrompt="1"/>
          </p:nvPr>
        </p:nvSpPr>
        <p:spPr>
          <a:xfrm>
            <a:off x="3304207" y="2002095"/>
            <a:ext cx="2668588" cy="479822"/>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stStyle>
          <a:p>
            <a:pPr lvl="0"/>
            <a:r>
              <a:rPr lang="en-US" dirty="0"/>
              <a:t>Topic</a:t>
            </a:r>
          </a:p>
        </p:txBody>
      </p:sp>
      <p:sp>
        <p:nvSpPr>
          <p:cNvPr id="16" name="Text Placeholder 13"/>
          <p:cNvSpPr>
            <a:spLocks noGrp="1"/>
          </p:cNvSpPr>
          <p:nvPr>
            <p:ph type="body" sz="quarter" idx="12" hasCustomPrompt="1"/>
          </p:nvPr>
        </p:nvSpPr>
        <p:spPr>
          <a:xfrm>
            <a:off x="3304207" y="2797922"/>
            <a:ext cx="2668588" cy="479822"/>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stStyle>
          <a:p>
            <a:pPr lvl="0"/>
            <a:r>
              <a:rPr lang="en-US" dirty="0"/>
              <a:t>Topic</a:t>
            </a:r>
          </a:p>
        </p:txBody>
      </p:sp>
      <p:sp>
        <p:nvSpPr>
          <p:cNvPr id="17" name="Text Placeholder 13"/>
          <p:cNvSpPr>
            <a:spLocks noGrp="1"/>
          </p:cNvSpPr>
          <p:nvPr>
            <p:ph type="body" sz="quarter" idx="13" hasCustomPrompt="1"/>
          </p:nvPr>
        </p:nvSpPr>
        <p:spPr>
          <a:xfrm>
            <a:off x="3304207" y="3593749"/>
            <a:ext cx="2668588" cy="479822"/>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stStyle>
          <a:p>
            <a:pPr lvl="0"/>
            <a:r>
              <a:rPr lang="en-US" dirty="0"/>
              <a:t>Topic</a:t>
            </a:r>
          </a:p>
        </p:txBody>
      </p:sp>
    </p:spTree>
    <p:extLst>
      <p:ext uri="{BB962C8B-B14F-4D97-AF65-F5344CB8AC3E}">
        <p14:creationId xmlns:p14="http://schemas.microsoft.com/office/powerpoint/2010/main" val="5073153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_Bulleted List">
    <p:spTree>
      <p:nvGrpSpPr>
        <p:cNvPr id="1" name=""/>
        <p:cNvGrpSpPr/>
        <p:nvPr/>
      </p:nvGrpSpPr>
      <p:grpSpPr>
        <a:xfrm>
          <a:off x="0" y="0"/>
          <a:ext cx="0" cy="0"/>
          <a:chOff x="0" y="0"/>
          <a:chExt cx="0" cy="0"/>
        </a:xfrm>
      </p:grpSpPr>
      <p:sp>
        <p:nvSpPr>
          <p:cNvPr id="18" name="Text Placeholder 9"/>
          <p:cNvSpPr>
            <a:spLocks noGrp="1"/>
          </p:cNvSpPr>
          <p:nvPr>
            <p:ph type="body" sz="quarter" idx="15" hasCustomPrompt="1"/>
          </p:nvPr>
        </p:nvSpPr>
        <p:spPr>
          <a:xfrm>
            <a:off x="237067" y="1200150"/>
            <a:ext cx="8678334" cy="3257550"/>
          </a:xfrm>
          <a:prstGeom prst="rect">
            <a:avLst/>
          </a:prstGeom>
        </p:spPr>
        <p:txBody>
          <a:bodyPr/>
          <a:lstStyle>
            <a:lvl1pPr marL="173831" indent="-173831">
              <a:buClr>
                <a:srgbClr val="395E77"/>
              </a:buClr>
              <a:buFont typeface="Arial" panose="020B0604020202020204" pitchFamily="34" charset="0"/>
              <a:buChar char="•"/>
              <a:defRPr>
                <a:solidFill>
                  <a:schemeClr val="bg2">
                    <a:lumMod val="50000"/>
                  </a:schemeClr>
                </a:solidFill>
                <a:latin typeface="Arial" panose="020B0604020202020204" pitchFamily="34" charset="0"/>
                <a:cs typeface="Arial" panose="020B0604020202020204" pitchFamily="34" charset="0"/>
              </a:defRPr>
            </a:lvl1pPr>
            <a:lvl2pPr marL="342900" indent="-173831">
              <a:buClr>
                <a:srgbClr val="395E77"/>
              </a:buClr>
              <a:buFont typeface="Arial" panose="020B0604020202020204" pitchFamily="34" charset="0"/>
              <a:buChar char="•"/>
              <a:defRPr>
                <a:solidFill>
                  <a:schemeClr val="bg2">
                    <a:lumMod val="50000"/>
                  </a:schemeClr>
                </a:solidFill>
                <a:latin typeface="Arial" panose="020B0604020202020204" pitchFamily="34" charset="0"/>
                <a:cs typeface="Arial" panose="020B0604020202020204" pitchFamily="34" charset="0"/>
              </a:defRPr>
            </a:lvl2pPr>
            <a:lvl3pPr marL="516731" indent="-173831">
              <a:buClr>
                <a:srgbClr val="395E77"/>
              </a:buClr>
              <a:buFont typeface="Arial" panose="020B0604020202020204" pitchFamily="34" charset="0"/>
              <a:buChar char="•"/>
              <a:defRPr>
                <a:solidFill>
                  <a:schemeClr val="bg2">
                    <a:lumMod val="50000"/>
                  </a:schemeClr>
                </a:solidFill>
                <a:latin typeface="Arial" panose="020B0604020202020204" pitchFamily="34" charset="0"/>
                <a:cs typeface="Arial" panose="020B0604020202020204" pitchFamily="34" charset="0"/>
              </a:defRPr>
            </a:lvl3pPr>
            <a:lvl4pPr marL="685800" indent="-169069">
              <a:buClr>
                <a:srgbClr val="395E77"/>
              </a:buClr>
              <a:buFont typeface="Arial" panose="020B0604020202020204" pitchFamily="34" charset="0"/>
              <a:buChar char="•"/>
              <a:defRPr>
                <a:solidFill>
                  <a:schemeClr val="bg2">
                    <a:lumMod val="50000"/>
                  </a:schemeClr>
                </a:solidFill>
                <a:latin typeface="Arial" panose="020B0604020202020204" pitchFamily="34" charset="0"/>
                <a:cs typeface="Arial" panose="020B0604020202020204" pitchFamily="34" charset="0"/>
              </a:defRPr>
            </a:lvl4pPr>
            <a:lvl5pPr marL="859631" indent="-173831">
              <a:buClr>
                <a:srgbClr val="395E77"/>
              </a:buClr>
              <a:buFont typeface="Arial" panose="020B0604020202020204" pitchFamily="34" charset="0"/>
              <a:buChar char="•"/>
              <a:defRPr>
                <a:solidFill>
                  <a:schemeClr val="bg2">
                    <a:lumMod val="50000"/>
                  </a:schemeClr>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0"/>
          <p:cNvSpPr>
            <a:spLocks noGrp="1"/>
          </p:cNvSpPr>
          <p:nvPr>
            <p:ph type="body" sz="quarter" idx="11" hasCustomPrompt="1"/>
          </p:nvPr>
        </p:nvSpPr>
        <p:spPr>
          <a:xfrm>
            <a:off x="236538" y="764662"/>
            <a:ext cx="8678862" cy="393699"/>
          </a:xfrm>
          <a:prstGeom prst="rect">
            <a:avLst/>
          </a:prstGeom>
        </p:spPr>
        <p:txBody>
          <a:bodyPr/>
          <a:lstStyle>
            <a:lvl1pPr marL="0" indent="0">
              <a:buNone/>
              <a:defRPr>
                <a:solidFill>
                  <a:schemeClr val="accent1"/>
                </a:solidFill>
                <a:latin typeface="Arial" panose="020B0604020202020204" pitchFamily="34" charset="0"/>
                <a:cs typeface="Arial" panose="020B0604020202020204" pitchFamily="34" charset="0"/>
              </a:defRPr>
            </a:lvl1pPr>
            <a:lvl2pPr marL="169069" indent="0">
              <a:buFontTx/>
              <a:buNone/>
              <a:defRPr/>
            </a:lvl2pPr>
            <a:lvl3pPr marL="342900" indent="0">
              <a:buFontTx/>
              <a:buNone/>
              <a:defRPr/>
            </a:lvl3pPr>
            <a:lvl4pPr marL="516731" indent="0">
              <a:buFontTx/>
              <a:buNone/>
              <a:defRPr/>
            </a:lvl4pPr>
            <a:lvl5pPr marL="685800" indent="0">
              <a:buFontTx/>
              <a:buNone/>
              <a:defRPr/>
            </a:lvl5pPr>
          </a:lstStyle>
          <a:p>
            <a:pPr lvl="0"/>
            <a:r>
              <a:rPr lang="en-US" dirty="0"/>
              <a:t>Subhead Text Goes Here</a:t>
            </a:r>
          </a:p>
        </p:txBody>
      </p:sp>
      <p:sp>
        <p:nvSpPr>
          <p:cNvPr id="7" name="Title 5"/>
          <p:cNvSpPr>
            <a:spLocks noGrp="1"/>
          </p:cNvSpPr>
          <p:nvPr>
            <p:ph type="title"/>
          </p:nvPr>
        </p:nvSpPr>
        <p:spPr>
          <a:xfrm>
            <a:off x="228600" y="171451"/>
            <a:ext cx="8686800" cy="5714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522175678"/>
      </p:ext>
    </p:extLst>
  </p:cSld>
  <p:clrMapOvr>
    <a:masterClrMapping/>
  </p:clrMapOvr>
  <p:extLst>
    <p:ext uri="{DCECCB84-F9BA-43D5-87BE-67443E8EF086}">
      <p15:sldGuideLst xmlns:p15="http://schemas.microsoft.com/office/powerpoint/2012/main">
        <p15:guide id="0" orient="horz" pos="1008">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_Bulleted List No Subhead">
    <p:spTree>
      <p:nvGrpSpPr>
        <p:cNvPr id="1" name=""/>
        <p:cNvGrpSpPr/>
        <p:nvPr/>
      </p:nvGrpSpPr>
      <p:grpSpPr>
        <a:xfrm>
          <a:off x="0" y="0"/>
          <a:ext cx="0" cy="0"/>
          <a:chOff x="0" y="0"/>
          <a:chExt cx="0" cy="0"/>
        </a:xfrm>
      </p:grpSpPr>
      <p:sp>
        <p:nvSpPr>
          <p:cNvPr id="6" name="Title 5"/>
          <p:cNvSpPr>
            <a:spLocks noGrp="1"/>
          </p:cNvSpPr>
          <p:nvPr>
            <p:ph type="title"/>
          </p:nvPr>
        </p:nvSpPr>
        <p:spPr>
          <a:xfrm>
            <a:off x="237067" y="271204"/>
            <a:ext cx="8686800" cy="571499"/>
          </a:xfrm>
          <a:prstGeom prst="rect">
            <a:avLst/>
          </a:prstGeom>
        </p:spPr>
        <p:txBody>
          <a:bodyPr/>
          <a:lstStyle/>
          <a:p>
            <a:r>
              <a:rPr lang="en-US"/>
              <a:t>Click to edit Master title style</a:t>
            </a:r>
          </a:p>
        </p:txBody>
      </p:sp>
      <p:sp>
        <p:nvSpPr>
          <p:cNvPr id="4" name="Text Placeholder 9"/>
          <p:cNvSpPr>
            <a:spLocks noGrp="1"/>
          </p:cNvSpPr>
          <p:nvPr>
            <p:ph type="body" sz="quarter" idx="15" hasCustomPrompt="1"/>
          </p:nvPr>
        </p:nvSpPr>
        <p:spPr>
          <a:xfrm>
            <a:off x="237067" y="1022466"/>
            <a:ext cx="8678334" cy="3435235"/>
          </a:xfrm>
          <a:prstGeom prst="rect">
            <a:avLst/>
          </a:prstGeom>
        </p:spPr>
        <p:txBody>
          <a:bodyPr/>
          <a:lstStyle>
            <a:lvl1pPr marL="173831" indent="-173831">
              <a:buClr>
                <a:srgbClr val="395E77"/>
              </a:buClr>
              <a:buFont typeface="Arial" panose="020B0604020202020204" pitchFamily="34" charset="0"/>
              <a:buChar char="•"/>
              <a:defRPr>
                <a:solidFill>
                  <a:schemeClr val="bg2">
                    <a:lumMod val="50000"/>
                  </a:schemeClr>
                </a:solidFill>
                <a:latin typeface="Arial" panose="020B0604020202020204" pitchFamily="34" charset="0"/>
                <a:cs typeface="Arial" panose="020B0604020202020204" pitchFamily="34" charset="0"/>
              </a:defRPr>
            </a:lvl1pPr>
            <a:lvl2pPr marL="342900" indent="-173831">
              <a:buClr>
                <a:srgbClr val="395E77"/>
              </a:buClr>
              <a:buFont typeface="Arial" panose="020B0604020202020204" pitchFamily="34" charset="0"/>
              <a:buChar char="•"/>
              <a:defRPr>
                <a:solidFill>
                  <a:schemeClr val="bg2">
                    <a:lumMod val="50000"/>
                  </a:schemeClr>
                </a:solidFill>
                <a:latin typeface="Arial" panose="020B0604020202020204" pitchFamily="34" charset="0"/>
                <a:cs typeface="Arial" panose="020B0604020202020204" pitchFamily="34" charset="0"/>
              </a:defRPr>
            </a:lvl2pPr>
            <a:lvl3pPr marL="516731" indent="-173831">
              <a:buClr>
                <a:srgbClr val="395E77"/>
              </a:buClr>
              <a:buFont typeface="Arial" panose="020B0604020202020204" pitchFamily="34" charset="0"/>
              <a:buChar char="•"/>
              <a:defRPr>
                <a:solidFill>
                  <a:schemeClr val="bg2">
                    <a:lumMod val="50000"/>
                  </a:schemeClr>
                </a:solidFill>
                <a:latin typeface="Arial" panose="020B0604020202020204" pitchFamily="34" charset="0"/>
                <a:cs typeface="Arial" panose="020B0604020202020204" pitchFamily="34" charset="0"/>
              </a:defRPr>
            </a:lvl3pPr>
            <a:lvl4pPr marL="685800" indent="-169069">
              <a:buClr>
                <a:srgbClr val="395E77"/>
              </a:buClr>
              <a:buFont typeface="Arial" panose="020B0604020202020204" pitchFamily="34" charset="0"/>
              <a:buChar char="•"/>
              <a:defRPr>
                <a:solidFill>
                  <a:schemeClr val="bg2">
                    <a:lumMod val="50000"/>
                  </a:schemeClr>
                </a:solidFill>
                <a:latin typeface="Arial" panose="020B0604020202020204" pitchFamily="34" charset="0"/>
                <a:cs typeface="Arial" panose="020B0604020202020204" pitchFamily="34" charset="0"/>
              </a:defRPr>
            </a:lvl4pPr>
            <a:lvl5pPr marL="859631" indent="-173831">
              <a:buClr>
                <a:srgbClr val="395E77"/>
              </a:buClr>
              <a:buFont typeface="Arial" panose="020B0604020202020204" pitchFamily="34" charset="0"/>
              <a:buChar char="•"/>
              <a:defRPr>
                <a:solidFill>
                  <a:schemeClr val="bg2">
                    <a:lumMod val="50000"/>
                  </a:schemeClr>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5988281"/>
      </p:ext>
    </p:extLst>
  </p:cSld>
  <p:clrMapOvr>
    <a:masterClrMapping/>
  </p:clrMapOvr>
  <p:extLst>
    <p:ext uri="{DCECCB84-F9BA-43D5-87BE-67443E8EF086}">
      <p15:sldGuideLst xmlns:p15="http://schemas.microsoft.com/office/powerpoint/2012/main">
        <p15:guide id="0" orient="horz" pos="72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_Two Bulleted List - No titles">
    <p:spTree>
      <p:nvGrpSpPr>
        <p:cNvPr id="1" name=""/>
        <p:cNvGrpSpPr/>
        <p:nvPr/>
      </p:nvGrpSpPr>
      <p:grpSpPr>
        <a:xfrm>
          <a:off x="0" y="0"/>
          <a:ext cx="0" cy="0"/>
          <a:chOff x="0" y="0"/>
          <a:chExt cx="0" cy="0"/>
        </a:xfrm>
      </p:grpSpPr>
      <p:sp>
        <p:nvSpPr>
          <p:cNvPr id="20" name="Text Placeholder 9"/>
          <p:cNvSpPr>
            <a:spLocks noGrp="1"/>
          </p:cNvSpPr>
          <p:nvPr>
            <p:ph type="body" sz="quarter" idx="15" hasCustomPrompt="1"/>
          </p:nvPr>
        </p:nvSpPr>
        <p:spPr>
          <a:xfrm>
            <a:off x="228600" y="1200150"/>
            <a:ext cx="4114800" cy="3257550"/>
          </a:xfrm>
          <a:prstGeom prst="rect">
            <a:avLst/>
          </a:prstGeom>
        </p:spPr>
        <p:txBody>
          <a:bodyPr/>
          <a:lstStyle>
            <a:lvl1pPr marL="173831" indent="-173831">
              <a:buClr>
                <a:srgbClr val="395E77"/>
              </a:buClr>
              <a:buFont typeface="Arial" panose="020B0604020202020204" pitchFamily="34" charset="0"/>
              <a:buChar char="•"/>
              <a:defRPr>
                <a:solidFill>
                  <a:schemeClr val="bg2">
                    <a:lumMod val="50000"/>
                  </a:schemeClr>
                </a:solidFill>
                <a:latin typeface="Arial" panose="020B0604020202020204" pitchFamily="34" charset="0"/>
                <a:cs typeface="Arial" panose="020B0604020202020204" pitchFamily="34" charset="0"/>
              </a:defRPr>
            </a:lvl1pPr>
            <a:lvl2pPr marL="342900" indent="-173831">
              <a:buClr>
                <a:srgbClr val="395E77"/>
              </a:buClr>
              <a:buFont typeface="Arial" panose="020B0604020202020204" pitchFamily="34" charset="0"/>
              <a:buChar char="•"/>
              <a:defRPr>
                <a:solidFill>
                  <a:schemeClr val="bg2">
                    <a:lumMod val="50000"/>
                  </a:schemeClr>
                </a:solidFill>
                <a:latin typeface="Arial" panose="020B0604020202020204" pitchFamily="34" charset="0"/>
                <a:cs typeface="Arial" panose="020B0604020202020204" pitchFamily="34" charset="0"/>
              </a:defRPr>
            </a:lvl2pPr>
            <a:lvl3pPr marL="516731" indent="-173831">
              <a:buClr>
                <a:srgbClr val="395E77"/>
              </a:buClr>
              <a:buFont typeface="Arial" panose="020B0604020202020204" pitchFamily="34" charset="0"/>
              <a:buChar char="•"/>
              <a:defRPr>
                <a:solidFill>
                  <a:schemeClr val="bg2">
                    <a:lumMod val="50000"/>
                  </a:schemeClr>
                </a:solidFill>
                <a:latin typeface="Arial" panose="020B0604020202020204" pitchFamily="34" charset="0"/>
                <a:cs typeface="Arial" panose="020B0604020202020204" pitchFamily="34" charset="0"/>
              </a:defRPr>
            </a:lvl3pPr>
            <a:lvl4pPr marL="685800" indent="-169069">
              <a:buClr>
                <a:srgbClr val="395E77"/>
              </a:buClr>
              <a:buFont typeface="Arial" panose="020B0604020202020204" pitchFamily="34" charset="0"/>
              <a:buChar char="•"/>
              <a:defRPr>
                <a:solidFill>
                  <a:schemeClr val="bg2">
                    <a:lumMod val="50000"/>
                  </a:schemeClr>
                </a:solidFill>
                <a:latin typeface="Arial" panose="020B0604020202020204" pitchFamily="34" charset="0"/>
                <a:cs typeface="Arial" panose="020B0604020202020204" pitchFamily="34" charset="0"/>
              </a:defRPr>
            </a:lvl4pPr>
            <a:lvl5pPr marL="859631" indent="-173831">
              <a:buClr>
                <a:srgbClr val="395E77"/>
              </a:buClr>
              <a:buFont typeface="Arial" panose="020B0604020202020204" pitchFamily="34" charset="0"/>
              <a:buChar char="•"/>
              <a:defRPr>
                <a:solidFill>
                  <a:schemeClr val="bg2">
                    <a:lumMod val="50000"/>
                  </a:schemeClr>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9"/>
          <p:cNvSpPr>
            <a:spLocks noGrp="1"/>
          </p:cNvSpPr>
          <p:nvPr>
            <p:ph type="body" sz="quarter" idx="16" hasCustomPrompt="1"/>
          </p:nvPr>
        </p:nvSpPr>
        <p:spPr>
          <a:xfrm>
            <a:off x="4809067" y="1200150"/>
            <a:ext cx="4114800" cy="3257550"/>
          </a:xfrm>
          <a:prstGeom prst="rect">
            <a:avLst/>
          </a:prstGeom>
        </p:spPr>
        <p:txBody>
          <a:bodyPr/>
          <a:lstStyle>
            <a:lvl1pPr marL="173831" indent="-173831">
              <a:buClr>
                <a:srgbClr val="395E77"/>
              </a:buClr>
              <a:buFont typeface="Arial" panose="020B0604020202020204" pitchFamily="34" charset="0"/>
              <a:buChar char="•"/>
              <a:defRPr>
                <a:solidFill>
                  <a:schemeClr val="bg2">
                    <a:lumMod val="50000"/>
                  </a:schemeClr>
                </a:solidFill>
                <a:latin typeface="Arial" panose="020B0604020202020204" pitchFamily="34" charset="0"/>
                <a:cs typeface="Arial" panose="020B0604020202020204" pitchFamily="34" charset="0"/>
              </a:defRPr>
            </a:lvl1pPr>
            <a:lvl2pPr marL="342900" indent="-173831">
              <a:buClr>
                <a:srgbClr val="395E77"/>
              </a:buClr>
              <a:buFont typeface="Arial" panose="020B0604020202020204" pitchFamily="34" charset="0"/>
              <a:buChar char="•"/>
              <a:defRPr>
                <a:solidFill>
                  <a:schemeClr val="bg2">
                    <a:lumMod val="50000"/>
                  </a:schemeClr>
                </a:solidFill>
                <a:latin typeface="Arial" panose="020B0604020202020204" pitchFamily="34" charset="0"/>
                <a:cs typeface="Arial" panose="020B0604020202020204" pitchFamily="34" charset="0"/>
              </a:defRPr>
            </a:lvl2pPr>
            <a:lvl3pPr marL="516731" indent="-173831">
              <a:buClr>
                <a:srgbClr val="395E77"/>
              </a:buClr>
              <a:buFont typeface="Arial" panose="020B0604020202020204" pitchFamily="34" charset="0"/>
              <a:buChar char="•"/>
              <a:defRPr>
                <a:solidFill>
                  <a:schemeClr val="bg2">
                    <a:lumMod val="50000"/>
                  </a:schemeClr>
                </a:solidFill>
                <a:latin typeface="Arial" panose="020B0604020202020204" pitchFamily="34" charset="0"/>
                <a:cs typeface="Arial" panose="020B0604020202020204" pitchFamily="34" charset="0"/>
              </a:defRPr>
            </a:lvl3pPr>
            <a:lvl4pPr marL="685800" indent="-169069">
              <a:buClr>
                <a:srgbClr val="395E77"/>
              </a:buClr>
              <a:buFont typeface="Arial" panose="020B0604020202020204" pitchFamily="34" charset="0"/>
              <a:buChar char="•"/>
              <a:defRPr>
                <a:solidFill>
                  <a:schemeClr val="bg2">
                    <a:lumMod val="50000"/>
                  </a:schemeClr>
                </a:solidFill>
                <a:latin typeface="Arial" panose="020B0604020202020204" pitchFamily="34" charset="0"/>
                <a:cs typeface="Arial" panose="020B0604020202020204" pitchFamily="34" charset="0"/>
              </a:defRPr>
            </a:lvl4pPr>
            <a:lvl5pPr marL="859631" indent="-173831">
              <a:buClr>
                <a:srgbClr val="395E77"/>
              </a:buClr>
              <a:buFont typeface="Arial" panose="020B0604020202020204" pitchFamily="34" charset="0"/>
              <a:buChar char="•"/>
              <a:defRPr>
                <a:solidFill>
                  <a:schemeClr val="bg2">
                    <a:lumMod val="50000"/>
                  </a:schemeClr>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236538" y="273845"/>
            <a:ext cx="7886700" cy="490817"/>
          </a:xfrm>
          <a:prstGeom prst="rect">
            <a:avLst/>
          </a:prstGeom>
        </p:spPr>
        <p:txBody>
          <a:bodyPr/>
          <a:lstStyle>
            <a:lvl1pPr>
              <a:defRPr>
                <a:solidFill>
                  <a:schemeClr val="tx1"/>
                </a:solidFill>
              </a:defRPr>
            </a:lvl1pPr>
          </a:lstStyle>
          <a:p>
            <a:r>
              <a:rPr lang="en-US"/>
              <a:t>Click to edit Master title style</a:t>
            </a:r>
          </a:p>
        </p:txBody>
      </p:sp>
      <p:sp>
        <p:nvSpPr>
          <p:cNvPr id="7" name="Text Placeholder 20"/>
          <p:cNvSpPr>
            <a:spLocks noGrp="1"/>
          </p:cNvSpPr>
          <p:nvPr>
            <p:ph type="body" sz="quarter" idx="11" hasCustomPrompt="1"/>
          </p:nvPr>
        </p:nvSpPr>
        <p:spPr>
          <a:xfrm>
            <a:off x="236538" y="764662"/>
            <a:ext cx="8678862" cy="393699"/>
          </a:xfrm>
          <a:prstGeom prst="rect">
            <a:avLst/>
          </a:prstGeom>
        </p:spPr>
        <p:txBody>
          <a:bodyPr/>
          <a:lstStyle>
            <a:lvl1pPr marL="0" indent="0">
              <a:buNone/>
              <a:defRPr>
                <a:solidFill>
                  <a:schemeClr val="accent1"/>
                </a:solidFill>
                <a:latin typeface="Arial" panose="020B0604020202020204" pitchFamily="34" charset="0"/>
                <a:cs typeface="Arial" panose="020B0604020202020204" pitchFamily="34" charset="0"/>
              </a:defRPr>
            </a:lvl1pPr>
            <a:lvl2pPr marL="169069" indent="0">
              <a:buFontTx/>
              <a:buNone/>
              <a:defRPr/>
            </a:lvl2pPr>
            <a:lvl3pPr marL="342900" indent="0">
              <a:buFontTx/>
              <a:buNone/>
              <a:defRPr/>
            </a:lvl3pPr>
            <a:lvl4pPr marL="516731" indent="0">
              <a:buFontTx/>
              <a:buNone/>
              <a:defRPr/>
            </a:lvl4pPr>
            <a:lvl5pPr marL="685800" indent="0">
              <a:buFontTx/>
              <a:buNone/>
              <a:defRPr/>
            </a:lvl5pPr>
          </a:lstStyle>
          <a:p>
            <a:pPr lvl="0"/>
            <a:r>
              <a:rPr lang="en-US" dirty="0"/>
              <a:t>Subhead Text Goes Here</a:t>
            </a:r>
          </a:p>
        </p:txBody>
      </p:sp>
    </p:spTree>
    <p:extLst>
      <p:ext uri="{BB962C8B-B14F-4D97-AF65-F5344CB8AC3E}">
        <p14:creationId xmlns:p14="http://schemas.microsoft.com/office/powerpoint/2010/main" val="1131193026"/>
      </p:ext>
    </p:extLst>
  </p:cSld>
  <p:clrMapOvr>
    <a:masterClrMapping/>
  </p:clrMapOvr>
  <p:extLst>
    <p:ext uri="{DCECCB84-F9BA-43D5-87BE-67443E8EF086}">
      <p15:sldGuideLst xmlns:p15="http://schemas.microsoft.com/office/powerpoint/2012/main">
        <p15:guide id="0" pos="3024">
          <p15:clr>
            <a:srgbClr val="FBAE40"/>
          </p15:clr>
        </p15:guide>
        <p15:guide id="2" pos="2736">
          <p15:clr>
            <a:srgbClr val="FBAE40"/>
          </p15:clr>
        </p15:guide>
        <p15:guide id="3" orient="horz" pos="100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18_7 Title + Content + Imag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9" y="-1055022"/>
            <a:ext cx="9152319" cy="6101546"/>
          </a:xfrm>
          <a:prstGeom prst="rect">
            <a:avLst/>
          </a:prstGeom>
        </p:spPr>
      </p:pic>
      <p:sp>
        <p:nvSpPr>
          <p:cNvPr id="6" name="Title 1"/>
          <p:cNvSpPr>
            <a:spLocks noGrp="1"/>
          </p:cNvSpPr>
          <p:nvPr>
            <p:ph type="title" hasCustomPrompt="1"/>
          </p:nvPr>
        </p:nvSpPr>
        <p:spPr>
          <a:xfrm>
            <a:off x="-8318" y="1145903"/>
            <a:ext cx="9152318" cy="1085394"/>
          </a:xfrm>
        </p:spPr>
        <p:txBody>
          <a:bodyPr lIns="274320" tIns="274320" rIns="274320" bIns="274320">
            <a:noAutofit/>
          </a:bodyPr>
          <a:lstStyle>
            <a:lvl1pPr algn="ctr">
              <a:lnSpc>
                <a:spcPct val="80000"/>
              </a:lnSpc>
              <a:defRPr sz="5500" cap="all" baseline="0">
                <a:solidFill>
                  <a:schemeClr val="bg1"/>
                </a:solidFill>
                <a:latin typeface="+mn-lt"/>
              </a:defRPr>
            </a:lvl1pPr>
          </a:lstStyle>
          <a:p>
            <a:r>
              <a:rPr lang="en-US" dirty="0"/>
              <a:t>Title</a:t>
            </a:r>
          </a:p>
        </p:txBody>
      </p:sp>
      <p:sp>
        <p:nvSpPr>
          <p:cNvPr id="7" name="Content Placeholder 2"/>
          <p:cNvSpPr>
            <a:spLocks noGrp="1"/>
          </p:cNvSpPr>
          <p:nvPr>
            <p:ph idx="1" hasCustomPrompt="1"/>
          </p:nvPr>
        </p:nvSpPr>
        <p:spPr>
          <a:xfrm>
            <a:off x="-8319" y="2529501"/>
            <a:ext cx="9152318" cy="1525000"/>
          </a:xfrm>
        </p:spPr>
        <p:txBody>
          <a:bodyPr lIns="274320" tIns="91440" rIns="274320" bIns="91440" anchor="ctr" anchorCtr="0">
            <a:noAutofit/>
          </a:bodyPr>
          <a:lstStyle>
            <a:lvl1pPr marL="0" marR="0" indent="0" algn="ctr" defTabSz="457200" rtl="0" eaLnBrk="1" fontAlgn="auto" latinLnBrk="0" hangingPunct="1">
              <a:lnSpc>
                <a:spcPct val="100000"/>
              </a:lnSpc>
              <a:spcBef>
                <a:spcPts val="0"/>
              </a:spcBef>
              <a:spcAft>
                <a:spcPts val="0"/>
              </a:spcAft>
              <a:buClrTx/>
              <a:buSzTx/>
              <a:buFont typeface="Arial"/>
              <a:buNone/>
              <a:tabLst/>
              <a:defRPr lang="en-US" sz="1800" b="0" i="0" u="none" strike="noStrike" baseline="0" smtClean="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Paragraph text goes here.</a:t>
            </a:r>
          </a:p>
        </p:txBody>
      </p:sp>
      <p:pic>
        <p:nvPicPr>
          <p:cNvPr id="9" name="Picture 8" descr="PRIMARYBLUE-Diagon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4076" y="4780376"/>
            <a:ext cx="3389924" cy="363124"/>
          </a:xfrm>
          <a:prstGeom prst="rect">
            <a:avLst/>
          </a:prstGeom>
        </p:spPr>
      </p:pic>
      <p:sp>
        <p:nvSpPr>
          <p:cNvPr id="11" name="Rectangle 10"/>
          <p:cNvSpPr/>
          <p:nvPr userDrawn="1"/>
        </p:nvSpPr>
        <p:spPr>
          <a:xfrm>
            <a:off x="-4160" y="4054500"/>
            <a:ext cx="9152320" cy="11300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descr="decorative yellow bar" title="decorative yellow bar"/>
          <p:cNvSpPr/>
          <p:nvPr userDrawn="1"/>
        </p:nvSpPr>
        <p:spPr>
          <a:xfrm>
            <a:off x="3317358" y="786236"/>
            <a:ext cx="2436718" cy="11580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614CEAB-28C4-C141-AC79-EB06280687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42032" y="4378341"/>
            <a:ext cx="4053479" cy="482321"/>
          </a:xfrm>
          <a:prstGeom prst="rect">
            <a:avLst/>
          </a:prstGeom>
        </p:spPr>
      </p:pic>
    </p:spTree>
    <p:extLst>
      <p:ext uri="{BB962C8B-B14F-4D97-AF65-F5344CB8AC3E}">
        <p14:creationId xmlns:p14="http://schemas.microsoft.com/office/powerpoint/2010/main" val="25741484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_Two Bulleted List with Titles">
    <p:spTree>
      <p:nvGrpSpPr>
        <p:cNvPr id="1" name=""/>
        <p:cNvGrpSpPr/>
        <p:nvPr/>
      </p:nvGrpSpPr>
      <p:grpSpPr>
        <a:xfrm>
          <a:off x="0" y="0"/>
          <a:ext cx="0" cy="0"/>
          <a:chOff x="0" y="0"/>
          <a:chExt cx="0" cy="0"/>
        </a:xfrm>
      </p:grpSpPr>
      <p:sp>
        <p:nvSpPr>
          <p:cNvPr id="21" name="Text Placeholder 9"/>
          <p:cNvSpPr>
            <a:spLocks noGrp="1"/>
          </p:cNvSpPr>
          <p:nvPr>
            <p:ph type="body" sz="quarter" idx="15" hasCustomPrompt="1"/>
          </p:nvPr>
        </p:nvSpPr>
        <p:spPr>
          <a:xfrm>
            <a:off x="228600" y="1747898"/>
            <a:ext cx="4114800" cy="2709802"/>
          </a:xfrm>
          <a:prstGeom prst="rect">
            <a:avLst/>
          </a:prstGeom>
        </p:spPr>
        <p:txBody>
          <a:bodyPr/>
          <a:lstStyle>
            <a:lvl1pPr marL="173831" indent="-173831">
              <a:buClr>
                <a:srgbClr val="395E77"/>
              </a:buClr>
              <a:buFont typeface="Arial" panose="020B0604020202020204" pitchFamily="34" charset="0"/>
              <a:buChar char="•"/>
              <a:defRPr sz="1200">
                <a:solidFill>
                  <a:schemeClr val="bg2">
                    <a:lumMod val="50000"/>
                  </a:schemeClr>
                </a:solidFill>
                <a:latin typeface="Arial" panose="020B0604020202020204" pitchFamily="34" charset="0"/>
                <a:cs typeface="Arial" panose="020B0604020202020204" pitchFamily="34" charset="0"/>
              </a:defRPr>
            </a:lvl1pPr>
            <a:lvl2pPr marL="342900" indent="-173831">
              <a:buClr>
                <a:srgbClr val="395E77"/>
              </a:buClr>
              <a:buFont typeface="Arial" panose="020B0604020202020204" pitchFamily="34" charset="0"/>
              <a:buChar char="•"/>
              <a:defRPr sz="1200">
                <a:solidFill>
                  <a:schemeClr val="bg2">
                    <a:lumMod val="50000"/>
                  </a:schemeClr>
                </a:solidFill>
                <a:latin typeface="Arial" panose="020B0604020202020204" pitchFamily="34" charset="0"/>
                <a:cs typeface="Arial" panose="020B0604020202020204" pitchFamily="34" charset="0"/>
              </a:defRPr>
            </a:lvl2pPr>
            <a:lvl3pPr marL="516731" indent="-173831">
              <a:buClr>
                <a:srgbClr val="395E77"/>
              </a:buClr>
              <a:buFont typeface="Arial" panose="020B0604020202020204" pitchFamily="34" charset="0"/>
              <a:buChar char="•"/>
              <a:defRPr sz="1200">
                <a:solidFill>
                  <a:schemeClr val="bg2">
                    <a:lumMod val="50000"/>
                  </a:schemeClr>
                </a:solidFill>
                <a:latin typeface="Arial" panose="020B0604020202020204" pitchFamily="34" charset="0"/>
                <a:cs typeface="Arial" panose="020B0604020202020204" pitchFamily="34" charset="0"/>
              </a:defRPr>
            </a:lvl3pPr>
            <a:lvl4pPr marL="685800" indent="-169069">
              <a:buClr>
                <a:srgbClr val="395E77"/>
              </a:buClr>
              <a:buFont typeface="Arial" panose="020B0604020202020204" pitchFamily="34" charset="0"/>
              <a:buChar char="•"/>
              <a:defRPr sz="1200">
                <a:solidFill>
                  <a:schemeClr val="bg2">
                    <a:lumMod val="50000"/>
                  </a:schemeClr>
                </a:solidFill>
                <a:latin typeface="Arial" panose="020B0604020202020204" pitchFamily="34" charset="0"/>
                <a:cs typeface="Arial" panose="020B0604020202020204" pitchFamily="34" charset="0"/>
              </a:defRPr>
            </a:lvl4pPr>
            <a:lvl5pPr marL="859631" indent="-173831">
              <a:buClr>
                <a:srgbClr val="395E77"/>
              </a:buClr>
              <a:buFont typeface="Arial" panose="020B0604020202020204" pitchFamily="34" charset="0"/>
              <a:buChar char="•"/>
              <a:defRPr sz="1200">
                <a:solidFill>
                  <a:schemeClr val="bg2">
                    <a:lumMod val="50000"/>
                  </a:schemeClr>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9"/>
          <p:cNvSpPr>
            <a:spLocks noGrp="1"/>
          </p:cNvSpPr>
          <p:nvPr>
            <p:ph type="body" sz="quarter" idx="16" hasCustomPrompt="1"/>
          </p:nvPr>
        </p:nvSpPr>
        <p:spPr>
          <a:xfrm>
            <a:off x="4809068" y="1747897"/>
            <a:ext cx="4106333" cy="2709802"/>
          </a:xfrm>
          <a:prstGeom prst="rect">
            <a:avLst/>
          </a:prstGeom>
        </p:spPr>
        <p:txBody>
          <a:bodyPr/>
          <a:lstStyle>
            <a:lvl1pPr marL="173831" indent="-173831">
              <a:buClr>
                <a:srgbClr val="395E77"/>
              </a:buClr>
              <a:buFont typeface="Arial" panose="020B0604020202020204" pitchFamily="34" charset="0"/>
              <a:buChar char="•"/>
              <a:defRPr sz="1200">
                <a:solidFill>
                  <a:schemeClr val="bg2">
                    <a:lumMod val="50000"/>
                  </a:schemeClr>
                </a:solidFill>
                <a:latin typeface="Arial" panose="020B0604020202020204" pitchFamily="34" charset="0"/>
                <a:cs typeface="Arial" panose="020B0604020202020204" pitchFamily="34" charset="0"/>
              </a:defRPr>
            </a:lvl1pPr>
            <a:lvl2pPr marL="342900" indent="-173831">
              <a:buClr>
                <a:srgbClr val="395E77"/>
              </a:buClr>
              <a:buFont typeface="Arial" panose="020B0604020202020204" pitchFamily="34" charset="0"/>
              <a:buChar char="•"/>
              <a:defRPr sz="1200">
                <a:solidFill>
                  <a:schemeClr val="bg2">
                    <a:lumMod val="50000"/>
                  </a:schemeClr>
                </a:solidFill>
                <a:latin typeface="Arial" panose="020B0604020202020204" pitchFamily="34" charset="0"/>
                <a:cs typeface="Arial" panose="020B0604020202020204" pitchFamily="34" charset="0"/>
              </a:defRPr>
            </a:lvl2pPr>
            <a:lvl3pPr marL="516731" indent="-173831">
              <a:buClr>
                <a:srgbClr val="395E77"/>
              </a:buClr>
              <a:buFont typeface="Arial" panose="020B0604020202020204" pitchFamily="34" charset="0"/>
              <a:buChar char="•"/>
              <a:defRPr sz="1200">
                <a:solidFill>
                  <a:schemeClr val="bg2">
                    <a:lumMod val="50000"/>
                  </a:schemeClr>
                </a:solidFill>
                <a:latin typeface="Arial" panose="020B0604020202020204" pitchFamily="34" charset="0"/>
                <a:cs typeface="Arial" panose="020B0604020202020204" pitchFamily="34" charset="0"/>
              </a:defRPr>
            </a:lvl3pPr>
            <a:lvl4pPr marL="685800" indent="-169069">
              <a:buClr>
                <a:srgbClr val="395E77"/>
              </a:buClr>
              <a:buFont typeface="Arial" panose="020B0604020202020204" pitchFamily="34" charset="0"/>
              <a:buChar char="•"/>
              <a:defRPr sz="1200">
                <a:solidFill>
                  <a:schemeClr val="bg2">
                    <a:lumMod val="50000"/>
                  </a:schemeClr>
                </a:solidFill>
                <a:latin typeface="Arial" panose="020B0604020202020204" pitchFamily="34" charset="0"/>
                <a:cs typeface="Arial" panose="020B0604020202020204" pitchFamily="34" charset="0"/>
              </a:defRPr>
            </a:lvl4pPr>
            <a:lvl5pPr marL="859631" indent="-173831">
              <a:buClr>
                <a:srgbClr val="395E77"/>
              </a:buClr>
              <a:buFont typeface="Arial" panose="020B0604020202020204" pitchFamily="34" charset="0"/>
              <a:buChar char="•"/>
              <a:defRPr sz="1200">
                <a:solidFill>
                  <a:schemeClr val="bg2">
                    <a:lumMod val="50000"/>
                  </a:schemeClr>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a:xfrm>
            <a:off x="228599" y="273677"/>
            <a:ext cx="8686800" cy="571500"/>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8" name="Rectangle 7"/>
          <p:cNvSpPr/>
          <p:nvPr/>
        </p:nvSpPr>
        <p:spPr>
          <a:xfrm>
            <a:off x="228601" y="965114"/>
            <a:ext cx="8594721" cy="442643"/>
          </a:xfrm>
          <a:prstGeom prst="rect">
            <a:avLst/>
          </a:prstGeom>
          <a:gradFill flip="none" rotWithShape="1">
            <a:gsLst>
              <a:gs pos="0">
                <a:schemeClr val="bg1">
                  <a:lumMod val="75000"/>
                  <a:tint val="66000"/>
                  <a:satMod val="160000"/>
                </a:schemeClr>
              </a:gs>
              <a:gs pos="38000">
                <a:schemeClr val="bg1">
                  <a:lumMod val="75000"/>
                  <a:tint val="44500"/>
                  <a:satMod val="160000"/>
                </a:schemeClr>
              </a:gs>
              <a:gs pos="100000">
                <a:schemeClr val="bg1">
                  <a:lumMod val="75000"/>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2"/>
              </a:solidFill>
            </a:endParaRPr>
          </a:p>
        </p:txBody>
      </p:sp>
      <p:sp>
        <p:nvSpPr>
          <p:cNvPr id="19" name="Text Placeholder 6"/>
          <p:cNvSpPr>
            <a:spLocks noGrp="1"/>
          </p:cNvSpPr>
          <p:nvPr>
            <p:ph type="body" sz="quarter" idx="13" hasCustomPrompt="1"/>
          </p:nvPr>
        </p:nvSpPr>
        <p:spPr>
          <a:xfrm>
            <a:off x="237067" y="1030662"/>
            <a:ext cx="4114799" cy="311547"/>
          </a:xfrm>
          <a:prstGeom prst="rect">
            <a:avLst/>
          </a:prstGeom>
        </p:spPr>
        <p:txBody>
          <a:bodyPr/>
          <a:lstStyle>
            <a:lvl1pPr marL="0" indent="0">
              <a:buFontTx/>
              <a:buNone/>
              <a:defRPr sz="1350" b="1" baseline="0">
                <a:solidFill>
                  <a:schemeClr val="tx2"/>
                </a:solidFill>
                <a:latin typeface="Arial" panose="020B0604020202020204" pitchFamily="34" charset="0"/>
                <a:cs typeface="Arial" panose="020B0604020202020204" pitchFamily="34" charset="0"/>
              </a:defRPr>
            </a:lvl1pPr>
          </a:lstStyle>
          <a:p>
            <a:pPr lvl="0"/>
            <a:r>
              <a:rPr lang="en-US" dirty="0"/>
              <a:t>Title One</a:t>
            </a:r>
          </a:p>
        </p:txBody>
      </p:sp>
      <p:sp>
        <p:nvSpPr>
          <p:cNvPr id="20" name="Text Placeholder 6"/>
          <p:cNvSpPr>
            <a:spLocks noGrp="1"/>
          </p:cNvSpPr>
          <p:nvPr>
            <p:ph type="body" sz="quarter" idx="14" hasCustomPrompt="1"/>
          </p:nvPr>
        </p:nvSpPr>
        <p:spPr>
          <a:xfrm>
            <a:off x="4809067" y="1030662"/>
            <a:ext cx="4106333" cy="311547"/>
          </a:xfrm>
          <a:prstGeom prst="rect">
            <a:avLst/>
          </a:prstGeom>
        </p:spPr>
        <p:txBody>
          <a:bodyPr/>
          <a:lstStyle>
            <a:lvl1pPr marL="0" indent="0">
              <a:buFontTx/>
              <a:buNone/>
              <a:defRPr sz="1350" b="1" baseline="0">
                <a:solidFill>
                  <a:schemeClr val="tx2"/>
                </a:solidFill>
                <a:latin typeface="Arial" panose="020B0604020202020204" pitchFamily="34" charset="0"/>
                <a:cs typeface="Arial" panose="020B0604020202020204" pitchFamily="34" charset="0"/>
              </a:defRPr>
            </a:lvl1pPr>
          </a:lstStyle>
          <a:p>
            <a:pPr lvl="0"/>
            <a:r>
              <a:rPr lang="en-US" dirty="0"/>
              <a:t>Title Two</a:t>
            </a:r>
          </a:p>
        </p:txBody>
      </p:sp>
      <p:cxnSp>
        <p:nvCxnSpPr>
          <p:cNvPr id="9" name="Straight Connector 8"/>
          <p:cNvCxnSpPr/>
          <p:nvPr/>
        </p:nvCxnSpPr>
        <p:spPr>
          <a:xfrm>
            <a:off x="4486091" y="1747898"/>
            <a:ext cx="1" cy="227881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763846"/>
      </p:ext>
    </p:extLst>
  </p:cSld>
  <p:clrMapOvr>
    <a:masterClrMapping/>
  </p:clrMapOvr>
  <p:extLst>
    <p:ext uri="{DCECCB84-F9BA-43D5-87BE-67443E8EF086}">
      <p15:sldGuideLst xmlns:p15="http://schemas.microsoft.com/office/powerpoint/2012/main">
        <p15:guide id="0" orient="horz" pos="1008">
          <p15:clr>
            <a:srgbClr val="FBAE40"/>
          </p15:clr>
        </p15:guide>
        <p15:guide id="2" pos="3024">
          <p15:clr>
            <a:srgbClr val="FBAE40"/>
          </p15:clr>
        </p15:guide>
        <p15:guide id="3" pos="273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1_Half Page Picture">
    <p:spTree>
      <p:nvGrpSpPr>
        <p:cNvPr id="1" name=""/>
        <p:cNvGrpSpPr/>
        <p:nvPr/>
      </p:nvGrpSpPr>
      <p:grpSpPr>
        <a:xfrm>
          <a:off x="0" y="0"/>
          <a:ext cx="0" cy="0"/>
          <a:chOff x="0" y="0"/>
          <a:chExt cx="0" cy="0"/>
        </a:xfrm>
      </p:grpSpPr>
      <p:sp>
        <p:nvSpPr>
          <p:cNvPr id="2" name="Title 1"/>
          <p:cNvSpPr>
            <a:spLocks noGrp="1"/>
          </p:cNvSpPr>
          <p:nvPr>
            <p:ph type="title"/>
          </p:nvPr>
        </p:nvSpPr>
        <p:spPr>
          <a:xfrm>
            <a:off x="346017" y="373597"/>
            <a:ext cx="2338994" cy="486770"/>
          </a:xfrm>
          <a:prstGeom prst="rect">
            <a:avLst/>
          </a:prstGeom>
        </p:spPr>
        <p:txBody>
          <a:bodyPr/>
          <a:lstStyle>
            <a:lvl1pPr>
              <a:defRPr sz="21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415925" y="1365648"/>
            <a:ext cx="2668588" cy="3055144"/>
          </a:xfrm>
          <a:prstGeom prst="rect">
            <a:avLst/>
          </a:prstGeom>
        </p:spPr>
        <p:txBody>
          <a:bodyPr/>
          <a:lstStyle>
            <a:lvl1pPr>
              <a:defRPr sz="1350">
                <a:solidFill>
                  <a:schemeClr val="bg2">
                    <a:lumMod val="50000"/>
                  </a:schemeClr>
                </a:solidFill>
                <a:latin typeface="Arial" panose="020B0604020202020204" pitchFamily="34" charset="0"/>
                <a:cs typeface="Arial" panose="020B0604020202020204" pitchFamily="34" charset="0"/>
              </a:defRPr>
            </a:lvl1pPr>
          </a:lstStyle>
          <a:p>
            <a:pPr lvl="0"/>
            <a:r>
              <a:rPr lang="en-US" dirty="0"/>
              <a:t>Bullet list</a:t>
            </a:r>
          </a:p>
        </p:txBody>
      </p:sp>
      <p:sp>
        <p:nvSpPr>
          <p:cNvPr id="7" name="Picture Placeholder 6"/>
          <p:cNvSpPr>
            <a:spLocks noGrp="1"/>
          </p:cNvSpPr>
          <p:nvPr>
            <p:ph type="pic" sz="quarter" idx="11"/>
          </p:nvPr>
        </p:nvSpPr>
        <p:spPr>
          <a:xfrm>
            <a:off x="3944040" y="0"/>
            <a:ext cx="5199961" cy="514350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17546587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Progression Left to Right">
    <p:spTree>
      <p:nvGrpSpPr>
        <p:cNvPr id="1" name=""/>
        <p:cNvGrpSpPr/>
        <p:nvPr/>
      </p:nvGrpSpPr>
      <p:grpSpPr>
        <a:xfrm>
          <a:off x="0" y="0"/>
          <a:ext cx="0" cy="0"/>
          <a:chOff x="0" y="0"/>
          <a:chExt cx="0" cy="0"/>
        </a:xfrm>
      </p:grpSpPr>
      <p:sp>
        <p:nvSpPr>
          <p:cNvPr id="10" name="Rectangle 9"/>
          <p:cNvSpPr/>
          <p:nvPr/>
        </p:nvSpPr>
        <p:spPr>
          <a:xfrm>
            <a:off x="228601" y="1079321"/>
            <a:ext cx="8594721" cy="442643"/>
          </a:xfrm>
          <a:prstGeom prst="rect">
            <a:avLst/>
          </a:prstGeom>
          <a:gradFill flip="none" rotWithShape="1">
            <a:gsLst>
              <a:gs pos="0">
                <a:schemeClr val="bg1">
                  <a:lumMod val="75000"/>
                  <a:tint val="66000"/>
                  <a:satMod val="160000"/>
                </a:schemeClr>
              </a:gs>
              <a:gs pos="38000">
                <a:schemeClr val="bg1">
                  <a:lumMod val="75000"/>
                  <a:tint val="44500"/>
                  <a:satMod val="160000"/>
                </a:schemeClr>
              </a:gs>
              <a:gs pos="100000">
                <a:schemeClr val="bg1">
                  <a:lumMod val="75000"/>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2"/>
              </a:solidFill>
            </a:endParaRPr>
          </a:p>
        </p:txBody>
      </p:sp>
      <p:sp>
        <p:nvSpPr>
          <p:cNvPr id="4" name="Half Frame 3"/>
          <p:cNvSpPr/>
          <p:nvPr/>
        </p:nvSpPr>
        <p:spPr>
          <a:xfrm rot="8100000">
            <a:off x="3621890" y="2109993"/>
            <a:ext cx="1239817" cy="929863"/>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4" name="Text Placeholder 6"/>
          <p:cNvSpPr>
            <a:spLocks noGrp="1"/>
          </p:cNvSpPr>
          <p:nvPr>
            <p:ph type="body" sz="quarter" idx="13" hasCustomPrompt="1"/>
          </p:nvPr>
        </p:nvSpPr>
        <p:spPr>
          <a:xfrm>
            <a:off x="237068" y="1138397"/>
            <a:ext cx="3420533" cy="311547"/>
          </a:xfrm>
          <a:prstGeom prst="rect">
            <a:avLst/>
          </a:prstGeom>
        </p:spPr>
        <p:txBody>
          <a:bodyPr/>
          <a:lstStyle>
            <a:lvl1pPr marL="0" indent="0">
              <a:buFontTx/>
              <a:buNone/>
              <a:defRPr sz="1350" b="1" baseline="0">
                <a:solidFill>
                  <a:schemeClr val="tx2"/>
                </a:solidFill>
                <a:latin typeface="Arial" panose="020B0604020202020204" pitchFamily="34" charset="0"/>
                <a:cs typeface="Arial" panose="020B0604020202020204" pitchFamily="34" charset="0"/>
              </a:defRPr>
            </a:lvl1pPr>
          </a:lstStyle>
          <a:p>
            <a:pPr lvl="0"/>
            <a:r>
              <a:rPr lang="en-US" dirty="0"/>
              <a:t>Title One</a:t>
            </a:r>
          </a:p>
        </p:txBody>
      </p:sp>
      <p:sp>
        <p:nvSpPr>
          <p:cNvPr id="25" name="Text Placeholder 6"/>
          <p:cNvSpPr>
            <a:spLocks noGrp="1"/>
          </p:cNvSpPr>
          <p:nvPr>
            <p:ph type="body" sz="quarter" idx="14" hasCustomPrompt="1"/>
          </p:nvPr>
        </p:nvSpPr>
        <p:spPr>
          <a:xfrm>
            <a:off x="5486400" y="1138397"/>
            <a:ext cx="3429000" cy="311547"/>
          </a:xfrm>
          <a:prstGeom prst="rect">
            <a:avLst/>
          </a:prstGeom>
        </p:spPr>
        <p:txBody>
          <a:bodyPr/>
          <a:lstStyle>
            <a:lvl1pPr marL="0" indent="0">
              <a:buFontTx/>
              <a:buNone/>
              <a:defRPr sz="1350" b="1" baseline="0">
                <a:solidFill>
                  <a:schemeClr val="accent1"/>
                </a:solidFill>
                <a:latin typeface="Arial" panose="020B0604020202020204" pitchFamily="34" charset="0"/>
                <a:cs typeface="Arial" panose="020B0604020202020204" pitchFamily="34" charset="0"/>
              </a:defRPr>
            </a:lvl1pPr>
          </a:lstStyle>
          <a:p>
            <a:pPr lvl="0"/>
            <a:r>
              <a:rPr lang="en-US" dirty="0"/>
              <a:t>Title Two</a:t>
            </a:r>
          </a:p>
        </p:txBody>
      </p:sp>
      <p:sp>
        <p:nvSpPr>
          <p:cNvPr id="26" name="Text Placeholder 9"/>
          <p:cNvSpPr>
            <a:spLocks noGrp="1"/>
          </p:cNvSpPr>
          <p:nvPr>
            <p:ph type="body" sz="quarter" idx="15" hasCustomPrompt="1"/>
          </p:nvPr>
        </p:nvSpPr>
        <p:spPr>
          <a:xfrm>
            <a:off x="228600" y="1670858"/>
            <a:ext cx="3429000" cy="2786841"/>
          </a:xfrm>
          <a:prstGeom prst="rect">
            <a:avLst/>
          </a:prstGeom>
        </p:spPr>
        <p:txBody>
          <a:bodyPr/>
          <a:lstStyle>
            <a:lvl1pPr marL="173831" indent="-173831">
              <a:buClr>
                <a:srgbClr val="395E77"/>
              </a:buClr>
              <a:buFont typeface="Arial" panose="020B0604020202020204" pitchFamily="34" charset="0"/>
              <a:buChar char="•"/>
              <a:defRPr sz="1350">
                <a:solidFill>
                  <a:schemeClr val="bg2">
                    <a:lumMod val="50000"/>
                  </a:schemeClr>
                </a:solidFill>
                <a:latin typeface="Arial" panose="020B0604020202020204" pitchFamily="34" charset="0"/>
                <a:cs typeface="Arial" panose="020B0604020202020204" pitchFamily="34" charset="0"/>
              </a:defRPr>
            </a:lvl1pPr>
            <a:lvl2pPr marL="342900" indent="-173831">
              <a:buClr>
                <a:srgbClr val="395E77"/>
              </a:buClr>
              <a:buFont typeface="Arial" panose="020B0604020202020204" pitchFamily="34" charset="0"/>
              <a:buChar char="•"/>
              <a:defRPr sz="1350">
                <a:solidFill>
                  <a:schemeClr val="bg2">
                    <a:lumMod val="50000"/>
                  </a:schemeClr>
                </a:solidFill>
                <a:latin typeface="Arial" panose="020B0604020202020204" pitchFamily="34" charset="0"/>
                <a:cs typeface="Arial" panose="020B0604020202020204" pitchFamily="34" charset="0"/>
              </a:defRPr>
            </a:lvl2pPr>
            <a:lvl3pPr marL="516731" indent="-173831">
              <a:buClr>
                <a:srgbClr val="395E77"/>
              </a:buClr>
              <a:buFont typeface="Arial" panose="020B0604020202020204" pitchFamily="34" charset="0"/>
              <a:buChar char="•"/>
              <a:defRPr sz="1350">
                <a:solidFill>
                  <a:schemeClr val="bg2">
                    <a:lumMod val="50000"/>
                  </a:schemeClr>
                </a:solidFill>
                <a:latin typeface="Arial" panose="020B0604020202020204" pitchFamily="34" charset="0"/>
                <a:cs typeface="Arial" panose="020B0604020202020204" pitchFamily="34" charset="0"/>
              </a:defRPr>
            </a:lvl3pPr>
            <a:lvl4pPr marL="685800" indent="-169069">
              <a:buClr>
                <a:srgbClr val="395E77"/>
              </a:buClr>
              <a:buFont typeface="Arial" panose="020B0604020202020204" pitchFamily="34" charset="0"/>
              <a:buChar char="•"/>
              <a:defRPr sz="1350">
                <a:solidFill>
                  <a:schemeClr val="bg2">
                    <a:lumMod val="50000"/>
                  </a:schemeClr>
                </a:solidFill>
                <a:latin typeface="Arial" panose="020B0604020202020204" pitchFamily="34" charset="0"/>
                <a:cs typeface="Arial" panose="020B0604020202020204" pitchFamily="34" charset="0"/>
              </a:defRPr>
            </a:lvl4pPr>
            <a:lvl5pPr marL="859631" indent="-173831">
              <a:buClr>
                <a:srgbClr val="395E77"/>
              </a:buClr>
              <a:buFont typeface="Arial" panose="020B0604020202020204" pitchFamily="34" charset="0"/>
              <a:buChar char="•"/>
              <a:defRPr sz="1350">
                <a:solidFill>
                  <a:schemeClr val="bg2">
                    <a:lumMod val="50000"/>
                  </a:schemeClr>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9"/>
          <p:cNvSpPr>
            <a:spLocks noGrp="1"/>
          </p:cNvSpPr>
          <p:nvPr>
            <p:ph type="body" sz="quarter" idx="16" hasCustomPrompt="1"/>
          </p:nvPr>
        </p:nvSpPr>
        <p:spPr>
          <a:xfrm>
            <a:off x="5486400" y="1670858"/>
            <a:ext cx="3429000" cy="2786841"/>
          </a:xfrm>
          <a:prstGeom prst="rect">
            <a:avLst/>
          </a:prstGeom>
        </p:spPr>
        <p:txBody>
          <a:bodyPr/>
          <a:lstStyle>
            <a:lvl1pPr marL="173831" indent="-173831">
              <a:buClr>
                <a:srgbClr val="395E77"/>
              </a:buClr>
              <a:buFont typeface="Arial" panose="020B0604020202020204" pitchFamily="34" charset="0"/>
              <a:buChar char="•"/>
              <a:defRPr sz="1350">
                <a:solidFill>
                  <a:schemeClr val="bg2">
                    <a:lumMod val="50000"/>
                  </a:schemeClr>
                </a:solidFill>
                <a:latin typeface="Arial" panose="020B0604020202020204" pitchFamily="34" charset="0"/>
                <a:cs typeface="Arial" panose="020B0604020202020204" pitchFamily="34" charset="0"/>
              </a:defRPr>
            </a:lvl1pPr>
            <a:lvl2pPr marL="342900" indent="-173831">
              <a:buClr>
                <a:srgbClr val="395E77"/>
              </a:buClr>
              <a:buFont typeface="Arial" panose="020B0604020202020204" pitchFamily="34" charset="0"/>
              <a:buChar char="•"/>
              <a:defRPr sz="1350">
                <a:solidFill>
                  <a:schemeClr val="bg2">
                    <a:lumMod val="50000"/>
                  </a:schemeClr>
                </a:solidFill>
                <a:latin typeface="Arial" panose="020B0604020202020204" pitchFamily="34" charset="0"/>
                <a:cs typeface="Arial" panose="020B0604020202020204" pitchFamily="34" charset="0"/>
              </a:defRPr>
            </a:lvl2pPr>
            <a:lvl3pPr marL="516731" indent="-173831">
              <a:buClr>
                <a:srgbClr val="395E77"/>
              </a:buClr>
              <a:buFont typeface="Arial" panose="020B0604020202020204" pitchFamily="34" charset="0"/>
              <a:buChar char="•"/>
              <a:defRPr sz="1350">
                <a:solidFill>
                  <a:schemeClr val="bg2">
                    <a:lumMod val="50000"/>
                  </a:schemeClr>
                </a:solidFill>
                <a:latin typeface="Arial" panose="020B0604020202020204" pitchFamily="34" charset="0"/>
                <a:cs typeface="Arial" panose="020B0604020202020204" pitchFamily="34" charset="0"/>
              </a:defRPr>
            </a:lvl3pPr>
            <a:lvl4pPr marL="685800" indent="-169069">
              <a:buClr>
                <a:srgbClr val="395E77"/>
              </a:buClr>
              <a:buFont typeface="Arial" panose="020B0604020202020204" pitchFamily="34" charset="0"/>
              <a:buChar char="•"/>
              <a:defRPr sz="1350">
                <a:solidFill>
                  <a:schemeClr val="bg2">
                    <a:lumMod val="50000"/>
                  </a:schemeClr>
                </a:solidFill>
                <a:latin typeface="Arial" panose="020B0604020202020204" pitchFamily="34" charset="0"/>
                <a:cs typeface="Arial" panose="020B0604020202020204" pitchFamily="34" charset="0"/>
              </a:defRPr>
            </a:lvl4pPr>
            <a:lvl5pPr marL="859631" indent="-173831">
              <a:buClr>
                <a:srgbClr val="395E77"/>
              </a:buClr>
              <a:buFont typeface="Arial" panose="020B0604020202020204" pitchFamily="34" charset="0"/>
              <a:buChar char="•"/>
              <a:defRPr sz="1350">
                <a:solidFill>
                  <a:schemeClr val="bg2">
                    <a:lumMod val="50000"/>
                  </a:schemeClr>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p:nvCxnSpPr>
        <p:spPr>
          <a:xfrm>
            <a:off x="228600" y="4541499"/>
            <a:ext cx="8686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237067" y="310099"/>
            <a:ext cx="8686800" cy="571499"/>
          </a:xfrm>
          <a:prstGeom prst="rect">
            <a:avLst/>
          </a:prstGeo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365382548"/>
      </p:ext>
    </p:extLst>
  </p:cSld>
  <p:clrMapOvr>
    <a:masterClrMapping/>
  </p:clrMapOvr>
  <p:extLst>
    <p:ext uri="{DCECCB84-F9BA-43D5-87BE-67443E8EF086}">
      <p15:sldGuideLst xmlns:p15="http://schemas.microsoft.com/office/powerpoint/2012/main">
        <p15:guide id="0" orient="horz" pos="1008">
          <p15:clr>
            <a:srgbClr val="FBAE40"/>
          </p15:clr>
        </p15:guide>
        <p15:guide id="2" pos="3456">
          <p15:clr>
            <a:srgbClr val="FBAE40"/>
          </p15:clr>
        </p15:guide>
        <p15:guide id="3" pos="2304">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1_Quote Option Light Blue">
    <p:bg>
      <p:bgRef idx="1001">
        <a:schemeClr val="bg2"/>
      </p:bgRef>
    </p:bg>
    <p:spTree>
      <p:nvGrpSpPr>
        <p:cNvPr id="1" name=""/>
        <p:cNvGrpSpPr/>
        <p:nvPr/>
      </p:nvGrpSpPr>
      <p:grpSpPr>
        <a:xfrm>
          <a:off x="0" y="0"/>
          <a:ext cx="0" cy="0"/>
          <a:chOff x="0" y="0"/>
          <a:chExt cx="0" cy="0"/>
        </a:xfrm>
      </p:grpSpPr>
      <p:pic>
        <p:nvPicPr>
          <p:cNvPr id="9" name="Picture 8" descr="Quotation Marks by darth_schmoo"/>
          <p:cNvPicPr>
            <a:picLocks noChangeAspect="1"/>
          </p:cNvPicPr>
          <p:nvPr/>
        </p:nvPicPr>
        <p:blipFill rotWithShape="1">
          <a:blip r:embed="rId2">
            <a:biLevel thresh="25000"/>
            <a:extLst>
              <a:ext uri="{28A0092B-C50C-407E-A947-70E740481C1C}">
                <a14:useLocalDpi xmlns:a14="http://schemas.microsoft.com/office/drawing/2010/main" val="0"/>
              </a:ext>
            </a:extLst>
          </a:blip>
          <a:srcRect r="52255"/>
          <a:stretch/>
        </p:blipFill>
        <p:spPr>
          <a:xfrm>
            <a:off x="504836" y="536171"/>
            <a:ext cx="1839353" cy="990794"/>
          </a:xfrm>
          <a:prstGeom prst="rect">
            <a:avLst/>
          </a:prstGeom>
        </p:spPr>
      </p:pic>
      <p:pic>
        <p:nvPicPr>
          <p:cNvPr id="12" name="Picture 11" descr="Quotation Marks by darth_schmoo"/>
          <p:cNvPicPr>
            <a:picLocks noChangeAspect="1"/>
          </p:cNvPicPr>
          <p:nvPr/>
        </p:nvPicPr>
        <p:blipFill rotWithShape="1">
          <a:blip r:embed="rId2">
            <a:biLevel thresh="25000"/>
            <a:extLst>
              <a:ext uri="{28A0092B-C50C-407E-A947-70E740481C1C}">
                <a14:useLocalDpi xmlns:a14="http://schemas.microsoft.com/office/drawing/2010/main" val="0"/>
              </a:ext>
            </a:extLst>
          </a:blip>
          <a:srcRect r="52255"/>
          <a:stretch/>
        </p:blipFill>
        <p:spPr>
          <a:xfrm rot="10800000">
            <a:off x="6700588" y="536171"/>
            <a:ext cx="1839353" cy="990794"/>
          </a:xfrm>
          <a:prstGeom prst="rect">
            <a:avLst/>
          </a:prstGeom>
        </p:spPr>
      </p:pic>
      <p:sp>
        <p:nvSpPr>
          <p:cNvPr id="3" name="Text Placeholder 2"/>
          <p:cNvSpPr>
            <a:spLocks noGrp="1"/>
          </p:cNvSpPr>
          <p:nvPr>
            <p:ph type="body" sz="quarter" idx="10" hasCustomPrompt="1"/>
          </p:nvPr>
        </p:nvSpPr>
        <p:spPr>
          <a:xfrm>
            <a:off x="1039379" y="2288173"/>
            <a:ext cx="7132638" cy="1072247"/>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Quote</a:t>
            </a:r>
          </a:p>
        </p:txBody>
      </p:sp>
      <p:sp>
        <p:nvSpPr>
          <p:cNvPr id="6" name="Text Placeholder 5"/>
          <p:cNvSpPr>
            <a:spLocks noGrp="1"/>
          </p:cNvSpPr>
          <p:nvPr>
            <p:ph type="body" sz="quarter" idx="11" hasCustomPrompt="1"/>
          </p:nvPr>
        </p:nvSpPr>
        <p:spPr>
          <a:xfrm>
            <a:off x="5013326" y="3429000"/>
            <a:ext cx="3159125" cy="729854"/>
          </a:xfrm>
          <a:prstGeom prst="rect">
            <a:avLst/>
          </a:prstGeom>
        </p:spPr>
        <p:txBody>
          <a:bodyPr/>
          <a:lstStyle>
            <a:lvl1pPr marL="0" indent="0" algn="r">
              <a:buNone/>
              <a:defRPr sz="1500" i="1">
                <a:latin typeface="Arial" panose="020B0604020202020204" pitchFamily="34" charset="0"/>
                <a:cs typeface="Arial" panose="020B0604020202020204" pitchFamily="34" charset="0"/>
              </a:defRPr>
            </a:lvl1pPr>
          </a:lstStyle>
          <a:p>
            <a:pPr lvl="0"/>
            <a:r>
              <a:rPr lang="en-US" dirty="0"/>
              <a:t>- Attribution</a:t>
            </a:r>
          </a:p>
        </p:txBody>
      </p:sp>
    </p:spTree>
    <p:extLst>
      <p:ext uri="{BB962C8B-B14F-4D97-AF65-F5344CB8AC3E}">
        <p14:creationId xmlns:p14="http://schemas.microsoft.com/office/powerpoint/2010/main" val="38562670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0" orient="horz" pos="1008">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1_Quote Option 2">
    <p:bg>
      <p:bgRef idx="1001">
        <a:schemeClr val="bg1"/>
      </p:bgRef>
    </p:bg>
    <p:spTree>
      <p:nvGrpSpPr>
        <p:cNvPr id="1" name=""/>
        <p:cNvGrpSpPr/>
        <p:nvPr/>
      </p:nvGrpSpPr>
      <p:grpSpPr>
        <a:xfrm>
          <a:off x="0" y="0"/>
          <a:ext cx="0" cy="0"/>
          <a:chOff x="0" y="0"/>
          <a:chExt cx="0" cy="0"/>
        </a:xfrm>
      </p:grpSpPr>
      <p:pic>
        <p:nvPicPr>
          <p:cNvPr id="9" name="Picture 8" descr="Quotation Marks by darth_schmoo"/>
          <p:cNvPicPr>
            <a:picLocks noChangeAspect="1"/>
          </p:cNvPicPr>
          <p:nvPr/>
        </p:nvPicPr>
        <p:blipFill rotWithShape="1">
          <a:blip r:embed="rId2">
            <a:biLevel thresh="25000"/>
            <a:extLst>
              <a:ext uri="{28A0092B-C50C-407E-A947-70E740481C1C}">
                <a14:useLocalDpi xmlns:a14="http://schemas.microsoft.com/office/drawing/2010/main" val="0"/>
              </a:ext>
            </a:extLst>
          </a:blip>
          <a:srcRect r="52255"/>
          <a:stretch/>
        </p:blipFill>
        <p:spPr>
          <a:xfrm>
            <a:off x="504836" y="536171"/>
            <a:ext cx="1839353" cy="990794"/>
          </a:xfrm>
          <a:prstGeom prst="rect">
            <a:avLst/>
          </a:prstGeom>
        </p:spPr>
      </p:pic>
      <p:pic>
        <p:nvPicPr>
          <p:cNvPr id="12" name="Picture 11" descr="Quotation Marks by darth_schmoo"/>
          <p:cNvPicPr>
            <a:picLocks noChangeAspect="1"/>
          </p:cNvPicPr>
          <p:nvPr/>
        </p:nvPicPr>
        <p:blipFill rotWithShape="1">
          <a:blip r:embed="rId2">
            <a:biLevel thresh="25000"/>
            <a:extLst>
              <a:ext uri="{28A0092B-C50C-407E-A947-70E740481C1C}">
                <a14:useLocalDpi xmlns:a14="http://schemas.microsoft.com/office/drawing/2010/main" val="0"/>
              </a:ext>
            </a:extLst>
          </a:blip>
          <a:srcRect r="52255"/>
          <a:stretch/>
        </p:blipFill>
        <p:spPr>
          <a:xfrm rot="10800000">
            <a:off x="6700588" y="536171"/>
            <a:ext cx="1839353" cy="990794"/>
          </a:xfrm>
          <a:prstGeom prst="rect">
            <a:avLst/>
          </a:prstGeom>
        </p:spPr>
      </p:pic>
      <p:sp>
        <p:nvSpPr>
          <p:cNvPr id="3" name="Text Placeholder 2"/>
          <p:cNvSpPr>
            <a:spLocks noGrp="1"/>
          </p:cNvSpPr>
          <p:nvPr>
            <p:ph type="body" sz="quarter" idx="10" hasCustomPrompt="1"/>
          </p:nvPr>
        </p:nvSpPr>
        <p:spPr>
          <a:xfrm>
            <a:off x="1039379" y="2288173"/>
            <a:ext cx="7132638" cy="1072247"/>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Quote</a:t>
            </a:r>
          </a:p>
        </p:txBody>
      </p:sp>
      <p:sp>
        <p:nvSpPr>
          <p:cNvPr id="6" name="Text Placeholder 5"/>
          <p:cNvSpPr>
            <a:spLocks noGrp="1"/>
          </p:cNvSpPr>
          <p:nvPr>
            <p:ph type="body" sz="quarter" idx="11" hasCustomPrompt="1"/>
          </p:nvPr>
        </p:nvSpPr>
        <p:spPr>
          <a:xfrm>
            <a:off x="5013326" y="3429000"/>
            <a:ext cx="3159125" cy="729854"/>
          </a:xfrm>
          <a:prstGeom prst="rect">
            <a:avLst/>
          </a:prstGeom>
        </p:spPr>
        <p:txBody>
          <a:bodyPr/>
          <a:lstStyle>
            <a:lvl1pPr marL="0" indent="0" algn="r">
              <a:buNone/>
              <a:defRPr sz="1500" i="1">
                <a:latin typeface="Arial" panose="020B0604020202020204" pitchFamily="34" charset="0"/>
                <a:cs typeface="Arial" panose="020B0604020202020204" pitchFamily="34" charset="0"/>
              </a:defRPr>
            </a:lvl1pPr>
          </a:lstStyle>
          <a:p>
            <a:pPr lvl="0"/>
            <a:r>
              <a:rPr lang="en-US" dirty="0"/>
              <a:t>- Attribution</a:t>
            </a:r>
          </a:p>
        </p:txBody>
      </p:sp>
    </p:spTree>
    <p:extLst>
      <p:ext uri="{BB962C8B-B14F-4D97-AF65-F5344CB8AC3E}">
        <p14:creationId xmlns:p14="http://schemas.microsoft.com/office/powerpoint/2010/main" val="26132113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0" orient="horz" pos="1008">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_Transition Slide">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22"/>
          <p:cNvSpPr>
            <a:spLocks noGrp="1"/>
          </p:cNvSpPr>
          <p:nvPr>
            <p:ph type="body" sz="quarter" idx="12" hasCustomPrompt="1"/>
          </p:nvPr>
        </p:nvSpPr>
        <p:spPr>
          <a:xfrm>
            <a:off x="236538" y="1200151"/>
            <a:ext cx="8678862" cy="673496"/>
          </a:xfrm>
          <a:prstGeom prst="rect">
            <a:avLst/>
          </a:prstGeom>
        </p:spPr>
        <p:txBody>
          <a:bodyPr/>
          <a:lstStyle>
            <a:lvl1pPr marL="0" indent="0">
              <a:buFontTx/>
              <a:buNone/>
              <a:defRPr sz="2700" b="1">
                <a:solidFill>
                  <a:schemeClr val="bg1"/>
                </a:solidFill>
                <a:latin typeface="Arial" panose="020B0604020202020204" pitchFamily="34" charset="0"/>
                <a:cs typeface="Arial" panose="020B0604020202020204" pitchFamily="34" charset="0"/>
              </a:defRPr>
            </a:lvl1pPr>
          </a:lstStyle>
          <a:p>
            <a:pPr lvl="0"/>
            <a:r>
              <a:rPr lang="en-US" dirty="0"/>
              <a:t>Transition Title Goes Here</a:t>
            </a:r>
          </a:p>
        </p:txBody>
      </p:sp>
    </p:spTree>
    <p:extLst>
      <p:ext uri="{BB962C8B-B14F-4D97-AF65-F5344CB8AC3E}">
        <p14:creationId xmlns:p14="http://schemas.microsoft.com/office/powerpoint/2010/main" val="1440706827"/>
      </p:ext>
    </p:extLst>
  </p:cSld>
  <p:clrMapOvr>
    <a:masterClrMapping/>
  </p:clrMapOvr>
  <p:extLst>
    <p:ext uri="{DCECCB84-F9BA-43D5-87BE-67443E8EF086}">
      <p15:sldGuideLst xmlns:p15="http://schemas.microsoft.com/office/powerpoint/2012/main">
        <p15:guide id="1" orient="horz" pos="1008">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1_Blank - For Full Bleed Photos">
    <p:spTree>
      <p:nvGrpSpPr>
        <p:cNvPr id="1" name=""/>
        <p:cNvGrpSpPr/>
        <p:nvPr/>
      </p:nvGrpSpPr>
      <p:grpSpPr>
        <a:xfrm>
          <a:off x="0" y="0"/>
          <a:ext cx="0" cy="0"/>
          <a:chOff x="0" y="0"/>
          <a:chExt cx="0" cy="0"/>
        </a:xfrm>
      </p:grpSpPr>
      <p:sp>
        <p:nvSpPr>
          <p:cNvPr id="7" name="TextBox 17"/>
          <p:cNvSpPr txBox="1">
            <a:spLocks noChangeArrowheads="1"/>
          </p:cNvSpPr>
          <p:nvPr/>
        </p:nvSpPr>
        <p:spPr bwMode="auto">
          <a:xfrm>
            <a:off x="209550" y="4911157"/>
            <a:ext cx="4210050" cy="17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l" eaLnBrk="1" hangingPunct="1">
              <a:defRPr/>
            </a:pPr>
            <a:r>
              <a:rPr lang="en-US" sz="675" dirty="0">
                <a:solidFill>
                  <a:schemeClr val="bg1"/>
                </a:solidFill>
                <a:cs typeface="Arial" panose="020B0604020202020204" pitchFamily="34" charset="0"/>
              </a:rPr>
              <a:t>Slide </a:t>
            </a:r>
            <a:fld id="{56D97202-9722-4022-A5B5-8EBC72FDA2A8}" type="slidenum">
              <a:rPr lang="en-US" sz="675" smtClean="0">
                <a:solidFill>
                  <a:schemeClr val="bg1"/>
                </a:solidFill>
                <a:cs typeface="Arial" panose="020B0604020202020204" pitchFamily="34" charset="0"/>
              </a:rPr>
              <a:pPr algn="l" eaLnBrk="1" hangingPunct="1">
                <a:defRPr/>
              </a:pPr>
              <a:t>‹#›</a:t>
            </a:fld>
            <a:endParaRPr lang="en-US" sz="675" i="1" dirty="0">
              <a:solidFill>
                <a:schemeClr val="bg1"/>
              </a:solidFill>
              <a:cs typeface="Arial" panose="020B0604020202020204" pitchFamily="34" charset="0"/>
            </a:endParaRPr>
          </a:p>
        </p:txBody>
      </p:sp>
    </p:spTree>
    <p:extLst>
      <p:ext uri="{BB962C8B-B14F-4D97-AF65-F5344CB8AC3E}">
        <p14:creationId xmlns:p14="http://schemas.microsoft.com/office/powerpoint/2010/main" val="27569457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2_Conclusion/Contact Info">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571" y="312725"/>
            <a:ext cx="5833871" cy="994410"/>
          </a:xfrm>
          <a:prstGeom prst="rect">
            <a:avLst/>
          </a:prstGeom>
        </p:spPr>
      </p:pic>
      <p:cxnSp>
        <p:nvCxnSpPr>
          <p:cNvPr id="7" name="Straight Connector 6"/>
          <p:cNvCxnSpPr/>
          <p:nvPr/>
        </p:nvCxnSpPr>
        <p:spPr>
          <a:xfrm>
            <a:off x="580198" y="2773124"/>
            <a:ext cx="4779818" cy="0"/>
          </a:xfrm>
          <a:prstGeom prst="line">
            <a:avLst/>
          </a:prstGeom>
          <a:ln>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sp>
        <p:nvSpPr>
          <p:cNvPr id="18" name="Text Placeholder 17"/>
          <p:cNvSpPr>
            <a:spLocks noGrp="1"/>
          </p:cNvSpPr>
          <p:nvPr>
            <p:ph type="body" sz="quarter" idx="10" hasCustomPrompt="1"/>
          </p:nvPr>
        </p:nvSpPr>
        <p:spPr>
          <a:xfrm>
            <a:off x="579438" y="2095371"/>
            <a:ext cx="4779962" cy="384572"/>
          </a:xfrm>
          <a:prstGeom prst="rect">
            <a:avLst/>
          </a:prstGeom>
        </p:spPr>
        <p:txBody>
          <a:bodyPr/>
          <a:lstStyle>
            <a:lvl1pPr marL="0" indent="0">
              <a:buNone/>
              <a:defRPr baseline="0">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Presenter Name</a:t>
            </a:r>
          </a:p>
        </p:txBody>
      </p:sp>
      <p:sp>
        <p:nvSpPr>
          <p:cNvPr id="20" name="Text Placeholder 19"/>
          <p:cNvSpPr>
            <a:spLocks noGrp="1"/>
          </p:cNvSpPr>
          <p:nvPr>
            <p:ph type="body" sz="quarter" idx="11" hasCustomPrompt="1"/>
          </p:nvPr>
        </p:nvSpPr>
        <p:spPr>
          <a:xfrm>
            <a:off x="579438" y="2479943"/>
            <a:ext cx="4779962" cy="463153"/>
          </a:xfrm>
          <a:prstGeom prst="rect">
            <a:avLst/>
          </a:prstGeom>
        </p:spPr>
        <p:txBody>
          <a:bodyPr/>
          <a:lstStyle>
            <a:lvl1pPr marL="0" indent="0">
              <a:buNone/>
              <a:defRPr sz="1350">
                <a:solidFill>
                  <a:schemeClr val="tx2"/>
                </a:solidFill>
                <a:latin typeface="Arial" panose="020B0604020202020204" pitchFamily="34" charset="0"/>
                <a:cs typeface="Arial" panose="020B0604020202020204" pitchFamily="34" charset="0"/>
              </a:defRPr>
            </a:lvl1pPr>
            <a:lvl2pPr marL="342900" indent="0">
              <a:buNone/>
              <a:defRPr sz="1200">
                <a:solidFill>
                  <a:schemeClr val="tx2"/>
                </a:solidFill>
                <a:latin typeface="Arial" panose="020B0604020202020204" pitchFamily="34" charset="0"/>
                <a:cs typeface="Arial" panose="020B0604020202020204" pitchFamily="34" charset="0"/>
              </a:defRPr>
            </a:lvl2pPr>
            <a:lvl3pPr marL="685800" indent="0">
              <a:buNone/>
              <a:defRPr sz="1200">
                <a:solidFill>
                  <a:schemeClr val="tx2"/>
                </a:solidFill>
                <a:latin typeface="Arial" panose="020B0604020202020204" pitchFamily="34" charset="0"/>
                <a:cs typeface="Arial" panose="020B0604020202020204" pitchFamily="34" charset="0"/>
              </a:defRPr>
            </a:lvl3pPr>
            <a:lvl4pPr marL="1028700" indent="0">
              <a:buNone/>
              <a:defRPr sz="1200">
                <a:solidFill>
                  <a:schemeClr val="tx2"/>
                </a:solidFill>
                <a:latin typeface="Arial" panose="020B0604020202020204" pitchFamily="34" charset="0"/>
                <a:cs typeface="Arial" panose="020B0604020202020204" pitchFamily="34" charset="0"/>
              </a:defRPr>
            </a:lvl4pPr>
            <a:lvl5pPr marL="1371600" indent="0">
              <a:buNone/>
              <a:defRPr sz="1200">
                <a:solidFill>
                  <a:schemeClr val="tx2"/>
                </a:solidFill>
                <a:latin typeface="Arial" panose="020B0604020202020204" pitchFamily="34" charset="0"/>
                <a:cs typeface="Arial" panose="020B0604020202020204" pitchFamily="34" charset="0"/>
              </a:defRPr>
            </a:lvl5pPr>
          </a:lstStyle>
          <a:p>
            <a:pPr lvl="0"/>
            <a:r>
              <a:rPr lang="en-US" dirty="0"/>
              <a:t>Title</a:t>
            </a:r>
          </a:p>
        </p:txBody>
      </p:sp>
      <p:sp>
        <p:nvSpPr>
          <p:cNvPr id="22" name="Text Placeholder 21"/>
          <p:cNvSpPr>
            <a:spLocks noGrp="1"/>
          </p:cNvSpPr>
          <p:nvPr>
            <p:ph type="body" sz="quarter" idx="12" hasCustomPrompt="1"/>
          </p:nvPr>
        </p:nvSpPr>
        <p:spPr>
          <a:xfrm>
            <a:off x="579438" y="2943225"/>
            <a:ext cx="4779962" cy="324953"/>
          </a:xfrm>
          <a:prstGeom prst="rect">
            <a:avLst/>
          </a:prstGeom>
        </p:spPr>
        <p:txBody>
          <a:bodyPr/>
          <a:lstStyle>
            <a:lvl1pPr marL="0" indent="0">
              <a:buNone/>
              <a:defRPr sz="1500">
                <a:latin typeface="Arial" panose="020B0604020202020204" pitchFamily="34" charset="0"/>
                <a:cs typeface="Arial" panose="020B0604020202020204" pitchFamily="34" charset="0"/>
              </a:defRPr>
            </a:lvl1pPr>
            <a:lvl2pPr marL="342900" indent="0">
              <a:buNone/>
              <a:defRPr sz="1500">
                <a:latin typeface="Arial" panose="020B0604020202020204" pitchFamily="34" charset="0"/>
                <a:cs typeface="Arial" panose="020B0604020202020204" pitchFamily="34" charset="0"/>
              </a:defRPr>
            </a:lvl2pPr>
            <a:lvl3pPr marL="685800" indent="0">
              <a:buNone/>
              <a:defRPr sz="1500">
                <a:latin typeface="Arial" panose="020B0604020202020204" pitchFamily="34" charset="0"/>
                <a:cs typeface="Arial" panose="020B0604020202020204" pitchFamily="34" charset="0"/>
              </a:defRPr>
            </a:lvl3pPr>
            <a:lvl4pPr marL="1028700" indent="0">
              <a:buNone/>
              <a:defRPr sz="1500">
                <a:latin typeface="Arial" panose="020B0604020202020204" pitchFamily="34" charset="0"/>
                <a:cs typeface="Arial" panose="020B0604020202020204" pitchFamily="34" charset="0"/>
              </a:defRPr>
            </a:lvl4pPr>
            <a:lvl5pPr marL="1371600" indent="0">
              <a:buNone/>
              <a:defRPr sz="1500">
                <a:latin typeface="Arial" panose="020B0604020202020204" pitchFamily="34" charset="0"/>
                <a:cs typeface="Arial" panose="020B0604020202020204" pitchFamily="34" charset="0"/>
              </a:defRPr>
            </a:lvl5pPr>
          </a:lstStyle>
          <a:p>
            <a:pPr lvl="0"/>
            <a:r>
              <a:rPr lang="en-US" dirty="0"/>
              <a:t>Phone</a:t>
            </a:r>
          </a:p>
        </p:txBody>
      </p:sp>
      <p:sp>
        <p:nvSpPr>
          <p:cNvPr id="24" name="Text Placeholder 23"/>
          <p:cNvSpPr>
            <a:spLocks noGrp="1"/>
          </p:cNvSpPr>
          <p:nvPr>
            <p:ph type="body" sz="quarter" idx="13" hasCustomPrompt="1"/>
          </p:nvPr>
        </p:nvSpPr>
        <p:spPr>
          <a:xfrm>
            <a:off x="579438" y="3268178"/>
            <a:ext cx="4779962" cy="329156"/>
          </a:xfrm>
          <a:prstGeom prst="rect">
            <a:avLst/>
          </a:prstGeom>
        </p:spPr>
        <p:txBody>
          <a:bodyPr/>
          <a:lstStyle>
            <a:lvl1pPr marL="0" indent="0">
              <a:buNone/>
              <a:defRPr sz="1500">
                <a:latin typeface="Arial" panose="020B0604020202020204" pitchFamily="34" charset="0"/>
                <a:cs typeface="Arial" panose="020B0604020202020204" pitchFamily="34" charset="0"/>
              </a:defRPr>
            </a:lvl1pPr>
            <a:lvl2pPr marL="342900" indent="0">
              <a:buNone/>
              <a:defRPr sz="1500">
                <a:latin typeface="Arial" panose="020B0604020202020204" pitchFamily="34" charset="0"/>
                <a:cs typeface="Arial" panose="020B0604020202020204" pitchFamily="34" charset="0"/>
              </a:defRPr>
            </a:lvl2pPr>
            <a:lvl3pPr marL="685800" indent="0">
              <a:buNone/>
              <a:defRPr sz="1500">
                <a:latin typeface="Arial" panose="020B0604020202020204" pitchFamily="34" charset="0"/>
                <a:cs typeface="Arial" panose="020B0604020202020204" pitchFamily="34" charset="0"/>
              </a:defRPr>
            </a:lvl3pPr>
            <a:lvl4pPr marL="1028700" indent="0">
              <a:buNone/>
              <a:defRPr sz="1500">
                <a:latin typeface="Arial" panose="020B0604020202020204" pitchFamily="34" charset="0"/>
                <a:cs typeface="Arial" panose="020B0604020202020204" pitchFamily="34" charset="0"/>
              </a:defRPr>
            </a:lvl4pPr>
            <a:lvl5pPr marL="1371600" indent="0">
              <a:buNone/>
              <a:defRPr sz="1500">
                <a:latin typeface="Arial" panose="020B0604020202020204" pitchFamily="34" charset="0"/>
                <a:cs typeface="Arial" panose="020B0604020202020204" pitchFamily="34" charset="0"/>
              </a:defRPr>
            </a:lvl5pPr>
          </a:lstStyle>
          <a:p>
            <a:pPr lvl="0"/>
            <a:r>
              <a:rPr lang="en-US" dirty="0"/>
              <a:t>Email</a:t>
            </a:r>
          </a:p>
        </p:txBody>
      </p:sp>
      <p:sp>
        <p:nvSpPr>
          <p:cNvPr id="26" name="Picture Placeholder 25"/>
          <p:cNvSpPr>
            <a:spLocks noGrp="1"/>
          </p:cNvSpPr>
          <p:nvPr>
            <p:ph type="pic" sz="quarter" idx="14"/>
          </p:nvPr>
        </p:nvSpPr>
        <p:spPr>
          <a:xfrm>
            <a:off x="5535614" y="2095500"/>
            <a:ext cx="3043237" cy="2424113"/>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782239292"/>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1024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Headlin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482861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theme" Target="../theme/theme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9" Type="http://schemas.openxmlformats.org/officeDocument/2006/relationships/slideLayout" Target="../slideLayouts/slideLayout99.xml"/><Relationship Id="rId21" Type="http://schemas.openxmlformats.org/officeDocument/2006/relationships/slideLayout" Target="../slideLayouts/slideLayout81.xml"/><Relationship Id="rId34" Type="http://schemas.openxmlformats.org/officeDocument/2006/relationships/slideLayout" Target="../slideLayouts/slideLayout94.xml"/><Relationship Id="rId42" Type="http://schemas.openxmlformats.org/officeDocument/2006/relationships/image" Target="../media/image31.gif"/><Relationship Id="rId7" Type="http://schemas.openxmlformats.org/officeDocument/2006/relationships/slideLayout" Target="../slideLayouts/slideLayout6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41" Type="http://schemas.openxmlformats.org/officeDocument/2006/relationships/theme" Target="../theme/theme3.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37" Type="http://schemas.openxmlformats.org/officeDocument/2006/relationships/slideLayout" Target="../slideLayouts/slideLayout97.xml"/><Relationship Id="rId40" Type="http://schemas.openxmlformats.org/officeDocument/2006/relationships/slideLayout" Target="../slideLayouts/slideLayout100.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slideLayout" Target="../slideLayouts/slideLayout96.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slideLayout" Target="../slideLayouts/slideLayout95.xml"/><Relationship Id="rId8" Type="http://schemas.openxmlformats.org/officeDocument/2006/relationships/slideLayout" Target="../slideLayouts/slideLayout68.xml"/><Relationship Id="rId3" Type="http://schemas.openxmlformats.org/officeDocument/2006/relationships/slideLayout" Target="../slideLayouts/slideLayout63.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38"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279" y="205979"/>
            <a:ext cx="8279035" cy="857250"/>
          </a:xfrm>
          <a:prstGeom prst="rect">
            <a:avLst/>
          </a:prstGeom>
        </p:spPr>
        <p:txBody>
          <a:bodyPr vert="horz" lIns="91440" tIns="45720" rIns="91440" bIns="45720" rtlCol="0" anchor="ctr">
            <a:normAutofit/>
          </a:bodyPr>
          <a:lstStyle/>
          <a:p>
            <a:r>
              <a:rPr lang="en-US" dirty="0"/>
              <a:t>Title here</a:t>
            </a:r>
          </a:p>
        </p:txBody>
      </p:sp>
      <p:sp>
        <p:nvSpPr>
          <p:cNvPr id="3" name="Text Placeholder 2"/>
          <p:cNvSpPr>
            <a:spLocks noGrp="1"/>
          </p:cNvSpPr>
          <p:nvPr>
            <p:ph type="body" idx="1"/>
          </p:nvPr>
        </p:nvSpPr>
        <p:spPr>
          <a:xfrm>
            <a:off x="431279" y="1200151"/>
            <a:ext cx="8279035"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Box 9"/>
          <p:cNvSpPr txBox="1"/>
          <p:nvPr userDrawn="1"/>
        </p:nvSpPr>
        <p:spPr>
          <a:xfrm>
            <a:off x="8646306" y="4787529"/>
            <a:ext cx="365760" cy="246221"/>
          </a:xfrm>
          <a:prstGeom prst="rect">
            <a:avLst/>
          </a:prstGeom>
          <a:noFill/>
        </p:spPr>
        <p:txBody>
          <a:bodyPr wrap="square" lIns="0" rtlCol="0" anchor="ctr" anchorCtr="1">
            <a:spAutoFit/>
          </a:bodyPr>
          <a:lstStyle/>
          <a:p>
            <a:pPr marL="57150" marR="0" lvl="0" indent="0" algn="r" defTabSz="914400" eaLnBrk="1" fontAlgn="auto" latinLnBrk="0" hangingPunct="1">
              <a:lnSpc>
                <a:spcPct val="100000"/>
              </a:lnSpc>
              <a:spcBef>
                <a:spcPts val="0"/>
              </a:spcBef>
              <a:spcAft>
                <a:spcPts val="0"/>
              </a:spcAft>
              <a:buClrTx/>
              <a:buSzTx/>
              <a:buFontTx/>
              <a:buNone/>
              <a:tabLst/>
              <a:defRPr/>
            </a:pPr>
            <a:fld id="{EF629292-F4F9-46A6-9603-79CF190149B7}" type="slidenum">
              <a:rPr kumimoji="0" lang="en-US" sz="1000" b="1" i="0" u="none" strike="noStrike" kern="0" cap="none" spc="0" normalizeH="0" baseline="0" noProof="0" smtClean="0">
                <a:ln>
                  <a:noFill/>
                </a:ln>
                <a:solidFill>
                  <a:schemeClr val="tx1"/>
                </a:solidFill>
                <a:effectLst/>
                <a:uLnTx/>
                <a:uFillTx/>
              </a:rPr>
              <a:pPr marL="5715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000" b="1"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794531927"/>
      </p:ext>
    </p:extLst>
  </p:cSld>
  <p:clrMap bg1="lt1" tx1="dk1" bg2="lt2" tx2="dk2" accent1="accent1" accent2="accent2" accent3="accent3" accent4="accent4" accent5="accent5" accent6="accent6" hlink="hlink" folHlink="folHlink"/>
  <p:sldLayoutIdLst>
    <p:sldLayoutId id="2147483686" r:id="rId1"/>
    <p:sldLayoutId id="2147483694" r:id="rId2"/>
    <p:sldLayoutId id="2147483662" r:id="rId3"/>
    <p:sldLayoutId id="2147483680" r:id="rId4"/>
    <p:sldLayoutId id="2147483701" r:id="rId5"/>
    <p:sldLayoutId id="2147483702" r:id="rId6"/>
    <p:sldLayoutId id="2147483704" r:id="rId7"/>
    <p:sldLayoutId id="2147483706" r:id="rId8"/>
    <p:sldLayoutId id="2147483705" r:id="rId9"/>
    <p:sldLayoutId id="2147483703" r:id="rId10"/>
    <p:sldLayoutId id="2147483700" r:id="rId11"/>
    <p:sldLayoutId id="2147483650" r:id="rId12"/>
    <p:sldLayoutId id="2147483688" r:id="rId13"/>
    <p:sldLayoutId id="2147483673" r:id="rId14"/>
    <p:sldLayoutId id="2147483689" r:id="rId15"/>
    <p:sldLayoutId id="2147483699" r:id="rId16"/>
    <p:sldLayoutId id="2147483660" r:id="rId17"/>
    <p:sldLayoutId id="2147483696" r:id="rId18"/>
    <p:sldLayoutId id="2147483697" r:id="rId19"/>
    <p:sldLayoutId id="2147483695" r:id="rId20"/>
    <p:sldLayoutId id="2147483663" r:id="rId21"/>
    <p:sldLayoutId id="2147483679" r:id="rId22"/>
    <p:sldLayoutId id="2147483681" r:id="rId23"/>
    <p:sldLayoutId id="2147483651" r:id="rId24"/>
    <p:sldLayoutId id="2147483682" r:id="rId25"/>
    <p:sldLayoutId id="2147483684" r:id="rId26"/>
    <p:sldLayoutId id="2147483693" r:id="rId27"/>
    <p:sldLayoutId id="2147483709" r:id="rId28"/>
    <p:sldLayoutId id="2147483710" r:id="rId29"/>
    <p:sldLayoutId id="2147483711" r:id="rId30"/>
    <p:sldLayoutId id="2147483713" r:id="rId31"/>
    <p:sldLayoutId id="2147483719" r:id="rId32"/>
  </p:sldLayoutIdLst>
  <p:hf sldNum="0" hdr="0" ftr="0" dt="0"/>
  <p:txStyles>
    <p:titleStyle>
      <a:lvl1pPr algn="l" defTabSz="457200" rtl="0" eaLnBrk="1" latinLnBrk="0" hangingPunct="1">
        <a:spcBef>
          <a:spcPct val="0"/>
        </a:spcBef>
        <a:buNone/>
        <a:defRPr sz="4400" b="1" kern="1200" cap="none">
          <a:solidFill>
            <a:schemeClr val="tx1"/>
          </a:solidFill>
          <a:latin typeface="+mn-lt"/>
          <a:ea typeface="+mj-ea"/>
          <a:cs typeface="Arial Narrow"/>
        </a:defRPr>
      </a:lvl1pPr>
    </p:titleStyle>
    <p:bodyStyle>
      <a:lvl1pPr marL="342900" indent="-342900" algn="l" defTabSz="457200" rtl="0" eaLnBrk="1" latinLnBrk="0" hangingPunct="1">
        <a:spcBef>
          <a:spcPct val="20000"/>
        </a:spcBef>
        <a:buClr>
          <a:schemeClr val="accent1"/>
        </a:buClr>
        <a:buFont typeface="Arial" charset="0"/>
        <a:buChar char="•"/>
        <a:defRPr sz="1800" kern="1200">
          <a:solidFill>
            <a:schemeClr val="tx2"/>
          </a:solidFill>
          <a:latin typeface="+mn-lt"/>
          <a:ea typeface="+mn-ea"/>
          <a:cs typeface="+mn-cs"/>
        </a:defRPr>
      </a:lvl1pPr>
      <a:lvl2pPr marL="742950" indent="-285750" algn="l" defTabSz="457200" rtl="0" eaLnBrk="1" latinLnBrk="0" hangingPunct="1">
        <a:spcBef>
          <a:spcPct val="20000"/>
        </a:spcBef>
        <a:buClr>
          <a:schemeClr val="accent1"/>
        </a:buClr>
        <a:buFont typeface=".AppleSystemUIFont" charset="-120"/>
        <a:buChar char="-"/>
        <a:defRPr sz="1800" kern="1200">
          <a:solidFill>
            <a:schemeClr val="tx2"/>
          </a:solidFill>
          <a:latin typeface="+mn-lt"/>
          <a:ea typeface="+mn-ea"/>
          <a:cs typeface="+mn-cs"/>
        </a:defRPr>
      </a:lvl2pPr>
      <a:lvl3pPr marL="1081088" indent="-228600" algn="l" defTabSz="457200" rtl="0" eaLnBrk="1" latinLnBrk="0" hangingPunct="1">
        <a:spcBef>
          <a:spcPct val="20000"/>
        </a:spcBef>
        <a:buClr>
          <a:schemeClr val="accent1"/>
        </a:buClr>
        <a:buFont typeface="Wingdings" charset="2"/>
        <a:buChar char="§"/>
        <a:defRPr sz="1800" kern="1200">
          <a:solidFill>
            <a:schemeClr val="tx2"/>
          </a:solidFill>
          <a:latin typeface="+mn-lt"/>
          <a:ea typeface="+mn-ea"/>
          <a:cs typeface="+mn-cs"/>
        </a:defRPr>
      </a:lvl3pPr>
      <a:lvl4pPr marL="1427163" indent="-228600" algn="l" defTabSz="457200" rtl="0" eaLnBrk="1" latinLnBrk="0" hangingPunct="1">
        <a:spcBef>
          <a:spcPct val="20000"/>
        </a:spcBef>
        <a:buClr>
          <a:schemeClr val="accent1"/>
        </a:buClr>
        <a:buFont typeface="Arial" charset="0"/>
        <a:buChar char="•"/>
        <a:defRPr sz="1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279" y="205979"/>
            <a:ext cx="8279035" cy="857250"/>
          </a:xfrm>
          <a:prstGeom prst="rect">
            <a:avLst/>
          </a:prstGeom>
        </p:spPr>
        <p:txBody>
          <a:bodyPr vert="horz" lIns="91440" tIns="45720" rIns="91440" bIns="45720" rtlCol="0" anchor="ctr">
            <a:normAutofit/>
          </a:bodyPr>
          <a:lstStyle/>
          <a:p>
            <a:r>
              <a:rPr lang="en-US" dirty="0"/>
              <a:t>Title here</a:t>
            </a:r>
          </a:p>
        </p:txBody>
      </p:sp>
      <p:sp>
        <p:nvSpPr>
          <p:cNvPr id="3" name="Text Placeholder 2"/>
          <p:cNvSpPr>
            <a:spLocks noGrp="1"/>
          </p:cNvSpPr>
          <p:nvPr>
            <p:ph type="body" idx="1"/>
          </p:nvPr>
        </p:nvSpPr>
        <p:spPr>
          <a:xfrm>
            <a:off x="431279" y="1200151"/>
            <a:ext cx="8279035"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Box 9"/>
          <p:cNvSpPr txBox="1"/>
          <p:nvPr userDrawn="1"/>
        </p:nvSpPr>
        <p:spPr>
          <a:xfrm>
            <a:off x="8646306" y="4787529"/>
            <a:ext cx="365760" cy="246221"/>
          </a:xfrm>
          <a:prstGeom prst="rect">
            <a:avLst/>
          </a:prstGeom>
          <a:noFill/>
        </p:spPr>
        <p:txBody>
          <a:bodyPr wrap="square" lIns="0" rtlCol="0" anchor="ctr" anchorCtr="1">
            <a:spAutoFit/>
          </a:bodyPr>
          <a:lstStyle/>
          <a:p>
            <a:pPr marL="57150" marR="0" lvl="0" indent="0" algn="r" defTabSz="914400" eaLnBrk="1" fontAlgn="auto" latinLnBrk="0" hangingPunct="1">
              <a:lnSpc>
                <a:spcPct val="100000"/>
              </a:lnSpc>
              <a:spcBef>
                <a:spcPts val="0"/>
              </a:spcBef>
              <a:spcAft>
                <a:spcPts val="0"/>
              </a:spcAft>
              <a:buClrTx/>
              <a:buSzTx/>
              <a:buFontTx/>
              <a:buNone/>
              <a:tabLst/>
              <a:defRPr/>
            </a:pPr>
            <a:fld id="{EF629292-F4F9-46A6-9603-79CF190149B7}" type="slidenum">
              <a:rPr kumimoji="0" lang="en-US" sz="1000" b="1" i="0" u="none" strike="noStrike" kern="0" cap="none" spc="0" normalizeH="0" baseline="0" noProof="0" smtClean="0">
                <a:ln>
                  <a:noFill/>
                </a:ln>
                <a:solidFill>
                  <a:schemeClr val="tx1"/>
                </a:solidFill>
                <a:effectLst/>
                <a:uLnTx/>
                <a:uFillTx/>
              </a:rPr>
              <a:pPr marL="5715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000" b="1"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19932496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Lst>
  <p:hf sldNum="0" hdr="0" dt="0"/>
  <p:txStyles>
    <p:titleStyle>
      <a:lvl1pPr algn="l" defTabSz="457200" rtl="0" eaLnBrk="1" latinLnBrk="0" hangingPunct="1">
        <a:spcBef>
          <a:spcPct val="0"/>
        </a:spcBef>
        <a:buNone/>
        <a:defRPr sz="4400" b="1" kern="1200" cap="none">
          <a:solidFill>
            <a:schemeClr val="tx1"/>
          </a:solidFill>
          <a:latin typeface="+mn-lt"/>
          <a:ea typeface="+mj-ea"/>
          <a:cs typeface="Arial Narrow"/>
        </a:defRPr>
      </a:lvl1pPr>
    </p:titleStyle>
    <p:bodyStyle>
      <a:lvl1pPr marL="342900" indent="-342900" algn="l" defTabSz="457200" rtl="0" eaLnBrk="1" latinLnBrk="0" hangingPunct="1">
        <a:spcBef>
          <a:spcPct val="20000"/>
        </a:spcBef>
        <a:buClr>
          <a:schemeClr val="accent1"/>
        </a:buClr>
        <a:buFont typeface="Arial" charset="0"/>
        <a:buChar char="•"/>
        <a:defRPr sz="1800" kern="1200">
          <a:solidFill>
            <a:schemeClr val="tx2"/>
          </a:solidFill>
          <a:latin typeface="+mn-lt"/>
          <a:ea typeface="+mn-ea"/>
          <a:cs typeface="+mn-cs"/>
        </a:defRPr>
      </a:lvl1pPr>
      <a:lvl2pPr marL="742950" indent="-285750" algn="l" defTabSz="457200" rtl="0" eaLnBrk="1" latinLnBrk="0" hangingPunct="1">
        <a:spcBef>
          <a:spcPct val="20000"/>
        </a:spcBef>
        <a:buClr>
          <a:schemeClr val="accent1"/>
        </a:buClr>
        <a:buFont typeface=".AppleSystemUIFont" charset="-120"/>
        <a:buChar char="-"/>
        <a:defRPr sz="1800" kern="1200">
          <a:solidFill>
            <a:schemeClr val="tx2"/>
          </a:solidFill>
          <a:latin typeface="+mn-lt"/>
          <a:ea typeface="+mn-ea"/>
          <a:cs typeface="+mn-cs"/>
        </a:defRPr>
      </a:lvl2pPr>
      <a:lvl3pPr marL="1081088" indent="-228600" algn="l" defTabSz="457200" rtl="0" eaLnBrk="1" latinLnBrk="0" hangingPunct="1">
        <a:spcBef>
          <a:spcPct val="20000"/>
        </a:spcBef>
        <a:buClr>
          <a:schemeClr val="accent1"/>
        </a:buClr>
        <a:buFont typeface="Wingdings" charset="2"/>
        <a:buChar char="§"/>
        <a:defRPr sz="1800" kern="1200">
          <a:solidFill>
            <a:schemeClr val="tx2"/>
          </a:solidFill>
          <a:latin typeface="+mn-lt"/>
          <a:ea typeface="+mn-ea"/>
          <a:cs typeface="+mn-cs"/>
        </a:defRPr>
      </a:lvl3pPr>
      <a:lvl4pPr marL="1427163" indent="-228600" algn="l" defTabSz="457200" rtl="0" eaLnBrk="1" latinLnBrk="0" hangingPunct="1">
        <a:spcBef>
          <a:spcPct val="20000"/>
        </a:spcBef>
        <a:buClr>
          <a:schemeClr val="accent1"/>
        </a:buClr>
        <a:buFont typeface="Arial" charset="0"/>
        <a:buChar char="•"/>
        <a:defRPr sz="1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228600" y="4541499"/>
            <a:ext cx="8686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43941" y="4883172"/>
            <a:ext cx="5700070" cy="161583"/>
          </a:xfrm>
          <a:prstGeom prst="rect">
            <a:avLst/>
          </a:prstGeom>
          <a:noFill/>
        </p:spPr>
        <p:txBody>
          <a:bodyPr wrap="square" rtlCol="0">
            <a:spAutoFit/>
          </a:bodyPr>
          <a:lstStyle/>
          <a:p>
            <a:r>
              <a:rPr lang="en-US" sz="450" dirty="0">
                <a:solidFill>
                  <a:schemeClr val="bg1">
                    <a:lumMod val="65000"/>
                  </a:schemeClr>
                </a:solidFill>
              </a:rPr>
              <a:t>Copyright © 2016 Studer Education. Please do not</a:t>
            </a:r>
            <a:r>
              <a:rPr lang="en-US" sz="450" baseline="0" dirty="0">
                <a:solidFill>
                  <a:schemeClr val="bg1">
                    <a:lumMod val="65000"/>
                  </a:schemeClr>
                </a:solidFill>
              </a:rPr>
              <a:t> quote or disseminate without Studer Education authorization</a:t>
            </a:r>
            <a:endParaRPr lang="en-US" sz="450" dirty="0">
              <a:solidFill>
                <a:schemeClr val="bg1">
                  <a:lumMod val="65000"/>
                </a:schemeClr>
              </a:solidFill>
            </a:endParaRPr>
          </a:p>
        </p:txBody>
      </p:sp>
      <p:pic>
        <p:nvPicPr>
          <p:cNvPr id="10" name="Picture 9"/>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93970" y="4691412"/>
            <a:ext cx="2249973" cy="383519"/>
          </a:xfrm>
          <a:prstGeom prst="rect">
            <a:avLst/>
          </a:prstGeom>
        </p:spPr>
      </p:pic>
      <p:cxnSp>
        <p:nvCxnSpPr>
          <p:cNvPr id="5" name="Straight Connector 4"/>
          <p:cNvCxnSpPr/>
          <p:nvPr/>
        </p:nvCxnSpPr>
        <p:spPr>
          <a:xfrm>
            <a:off x="228600" y="4541499"/>
            <a:ext cx="8686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43941" y="4883172"/>
            <a:ext cx="5700070" cy="161583"/>
          </a:xfrm>
          <a:prstGeom prst="rect">
            <a:avLst/>
          </a:prstGeom>
          <a:noFill/>
        </p:spPr>
        <p:txBody>
          <a:bodyPr wrap="square" rtlCol="0">
            <a:spAutoFit/>
          </a:bodyPr>
          <a:lstStyle/>
          <a:p>
            <a:r>
              <a:rPr lang="en-US" sz="450" dirty="0">
                <a:solidFill>
                  <a:schemeClr val="bg1">
                    <a:lumMod val="65000"/>
                  </a:schemeClr>
                </a:solidFill>
              </a:rPr>
              <a:t>Copyright © 2016 Studer Education. Please do not</a:t>
            </a:r>
            <a:r>
              <a:rPr lang="en-US" sz="450" baseline="0" dirty="0">
                <a:solidFill>
                  <a:schemeClr val="bg1">
                    <a:lumMod val="65000"/>
                  </a:schemeClr>
                </a:solidFill>
              </a:rPr>
              <a:t> quote or disseminate without Studer Education authorization</a:t>
            </a:r>
            <a:endParaRPr lang="en-US" sz="450" dirty="0">
              <a:solidFill>
                <a:schemeClr val="bg1">
                  <a:lumMod val="65000"/>
                </a:schemeClr>
              </a:solidFill>
            </a:endParaRPr>
          </a:p>
        </p:txBody>
      </p:sp>
      <p:pic>
        <p:nvPicPr>
          <p:cNvPr id="7" name="Picture 6"/>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93969" y="4691412"/>
            <a:ext cx="2249973" cy="383519"/>
          </a:xfrm>
          <a:prstGeom prst="rect">
            <a:avLst/>
          </a:prstGeom>
        </p:spPr>
      </p:pic>
    </p:spTree>
    <p:extLst>
      <p:ext uri="{BB962C8B-B14F-4D97-AF65-F5344CB8AC3E}">
        <p14:creationId xmlns:p14="http://schemas.microsoft.com/office/powerpoint/2010/main" val="428114622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 id="2147483816" r:id="rId21"/>
    <p:sldLayoutId id="2147483817" r:id="rId22"/>
    <p:sldLayoutId id="2147483818" r:id="rId23"/>
    <p:sldLayoutId id="2147483819" r:id="rId24"/>
    <p:sldLayoutId id="2147483820" r:id="rId25"/>
    <p:sldLayoutId id="2147483821" r:id="rId26"/>
    <p:sldLayoutId id="2147483822" r:id="rId27"/>
    <p:sldLayoutId id="2147483823" r:id="rId28"/>
    <p:sldLayoutId id="2147483825" r:id="rId29"/>
    <p:sldLayoutId id="2147483826" r:id="rId30"/>
    <p:sldLayoutId id="2147483827" r:id="rId31"/>
    <p:sldLayoutId id="2147483828" r:id="rId32"/>
    <p:sldLayoutId id="2147483829" r:id="rId33"/>
    <p:sldLayoutId id="2147483830" r:id="rId34"/>
    <p:sldLayoutId id="2147483831" r:id="rId35"/>
    <p:sldLayoutId id="2147483832" r:id="rId36"/>
    <p:sldLayoutId id="2147483833" r:id="rId37"/>
    <p:sldLayoutId id="2147483834" r:id="rId38"/>
    <p:sldLayoutId id="2147483835" r:id="rId39"/>
    <p:sldLayoutId id="2147483836" r:id="rId40"/>
  </p:sldLayoutIdLst>
  <p:txStyles>
    <p:title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hyperlink" Target="http://www.firstconcepts.com/the-leading-reason-salespeople-fail-to-close-sale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53.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www.inloso.com/employee-onboard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8.xml"/><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3" Type="http://schemas.openxmlformats.org/officeDocument/2006/relationships/image" Target="../media/image56.JPG"/><Relationship Id="rId7"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68.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hyperlink" Target="mailto:kowen@hcg.com" TargetMode="External"/><Relationship Id="rId1" Type="http://schemas.openxmlformats.org/officeDocument/2006/relationships/slideLayout" Target="../slideLayouts/slideLayout91.xml"/><Relationship Id="rId4" Type="http://schemas.openxmlformats.org/officeDocument/2006/relationships/hyperlink" Target="https://www.pxfuel.com/en/free-photo-jyvy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notesSlide" Target="../notesSlides/notesSlide3.xml"/><Relationship Id="rId7" Type="http://schemas.openxmlformats.org/officeDocument/2006/relationships/image" Target="../media/image37.png"/><Relationship Id="rId2" Type="http://schemas.openxmlformats.org/officeDocument/2006/relationships/slideLayout" Target="../slideLayouts/slideLayout22.xml"/><Relationship Id="rId1" Type="http://schemas.openxmlformats.org/officeDocument/2006/relationships/tags" Target="../tags/tag2.xml"/><Relationship Id="rId6" Type="http://schemas.openxmlformats.org/officeDocument/2006/relationships/image" Target="../media/image36.emf"/><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emf"/><Relationship Id="rId7"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43.emf"/><Relationship Id="rId5" Type="http://schemas.openxmlformats.org/officeDocument/2006/relationships/image" Target="../media/image42.png"/><Relationship Id="rId4" Type="http://schemas.openxmlformats.org/officeDocument/2006/relationships/image" Target="../media/image41.emf"/><Relationship Id="rId9" Type="http://schemas.openxmlformats.org/officeDocument/2006/relationships/image" Target="../media/image4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642"/>
            <a:ext cx="9152318" cy="1085394"/>
          </a:xfrm>
        </p:spPr>
        <p:txBody>
          <a:bodyPr/>
          <a:lstStyle/>
          <a:p>
            <a:br>
              <a:rPr lang="en-US" sz="2800" dirty="0"/>
            </a:br>
            <a:r>
              <a:rPr lang="en-US" sz="3200" dirty="0"/>
              <a:t>Leadership Development Institute:</a:t>
            </a:r>
            <a:br>
              <a:rPr lang="en-US" sz="3200" dirty="0"/>
            </a:br>
            <a:r>
              <a:rPr lang="en-US" sz="3200" dirty="0"/>
              <a:t>How do we recruit &amp; Retain High-Performing Employees</a:t>
            </a:r>
          </a:p>
        </p:txBody>
      </p:sp>
      <p:sp>
        <p:nvSpPr>
          <p:cNvPr id="4" name="Content Placeholder 3">
            <a:extLst>
              <a:ext uri="{FF2B5EF4-FFF2-40B4-BE49-F238E27FC236}">
                <a16:creationId xmlns:a16="http://schemas.microsoft.com/office/drawing/2014/main" id="{A1258C1D-740F-49E9-AE2B-ADA0046925D9}"/>
              </a:ext>
            </a:extLst>
          </p:cNvPr>
          <p:cNvSpPr>
            <a:spLocks noGrp="1"/>
          </p:cNvSpPr>
          <p:nvPr>
            <p:ph idx="1"/>
          </p:nvPr>
        </p:nvSpPr>
        <p:spPr/>
        <p:txBody>
          <a:bodyPr/>
          <a:lstStyle/>
          <a:p>
            <a:pPr algn="l"/>
            <a:endParaRPr lang="en-US" sz="1400" b="1" i="1" dirty="0">
              <a:solidFill>
                <a:schemeClr val="accent4"/>
              </a:solidFill>
            </a:endParaRPr>
          </a:p>
          <a:p>
            <a:pPr algn="l"/>
            <a:endParaRPr lang="en-US" sz="1400" b="1" i="1" dirty="0">
              <a:solidFill>
                <a:schemeClr val="accent4"/>
              </a:solidFill>
            </a:endParaRPr>
          </a:p>
          <a:p>
            <a:pPr algn="l"/>
            <a:endParaRPr lang="en-US" sz="1400" b="1" i="1" dirty="0">
              <a:solidFill>
                <a:schemeClr val="accent4"/>
              </a:solidFill>
            </a:endParaRPr>
          </a:p>
        </p:txBody>
      </p:sp>
      <p:sp>
        <p:nvSpPr>
          <p:cNvPr id="3" name="TextBox 2">
            <a:extLst>
              <a:ext uri="{FF2B5EF4-FFF2-40B4-BE49-F238E27FC236}">
                <a16:creationId xmlns:a16="http://schemas.microsoft.com/office/drawing/2014/main" id="{E1A36E53-82BF-76F5-E644-76557058AA44}"/>
              </a:ext>
            </a:extLst>
          </p:cNvPr>
          <p:cNvSpPr txBox="1"/>
          <p:nvPr/>
        </p:nvSpPr>
        <p:spPr>
          <a:xfrm>
            <a:off x="2247441" y="4054501"/>
            <a:ext cx="4671152" cy="369332"/>
          </a:xfrm>
          <a:prstGeom prst="rect">
            <a:avLst/>
          </a:prstGeom>
          <a:noFill/>
        </p:spPr>
        <p:txBody>
          <a:bodyPr wrap="square" rtlCol="0">
            <a:spAutoFit/>
          </a:bodyPr>
          <a:lstStyle/>
          <a:p>
            <a:r>
              <a:rPr lang="en-US" dirty="0"/>
              <a:t>KK Owen, Leader Coach, Studer Education</a:t>
            </a:r>
          </a:p>
        </p:txBody>
      </p:sp>
    </p:spTree>
    <p:extLst>
      <p:ext uri="{BB962C8B-B14F-4D97-AF65-F5344CB8AC3E}">
        <p14:creationId xmlns:p14="http://schemas.microsoft.com/office/powerpoint/2010/main" val="1407140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375" y="1192651"/>
            <a:ext cx="8279035" cy="3059430"/>
          </a:xfrm>
          <a:prstGeom prst="rect">
            <a:avLst/>
          </a:prstGeom>
        </p:spPr>
        <p:txBody>
          <a:bodyPr/>
          <a:lstStyle/>
          <a:p>
            <a:pPr marL="191989" indent="-191989" fontAlgn="base">
              <a:spcBef>
                <a:spcPct val="25000"/>
              </a:spcBef>
              <a:spcAft>
                <a:spcPct val="0"/>
              </a:spcAft>
              <a:buClr>
                <a:srgbClr val="151189"/>
              </a:buClr>
              <a:buSzPct val="90000"/>
              <a:buBlip>
                <a:blip r:embed="rId3"/>
              </a:buBlip>
            </a:pPr>
            <a:r>
              <a:rPr lang="en-US" sz="2100" kern="0" dirty="0">
                <a:solidFill>
                  <a:srgbClr val="000000"/>
                </a:solidFill>
                <a:latin typeface="Arial"/>
                <a:ea typeface="ＭＳ Ｐゴシック"/>
              </a:rPr>
              <a:t>Genuine care-personal connection</a:t>
            </a:r>
          </a:p>
          <a:p>
            <a:pPr marL="191989" indent="-191989" fontAlgn="base">
              <a:spcBef>
                <a:spcPct val="25000"/>
              </a:spcBef>
              <a:spcAft>
                <a:spcPct val="0"/>
              </a:spcAft>
              <a:buClr>
                <a:srgbClr val="151189"/>
              </a:buClr>
              <a:buSzPct val="90000"/>
              <a:buBlip>
                <a:blip r:embed="rId3"/>
              </a:buBlip>
            </a:pPr>
            <a:r>
              <a:rPr lang="en-US" sz="2100" kern="0" dirty="0">
                <a:solidFill>
                  <a:srgbClr val="000000"/>
                </a:solidFill>
                <a:latin typeface="Arial"/>
                <a:ea typeface="ＭＳ Ｐゴシック"/>
              </a:rPr>
              <a:t>Questions:</a:t>
            </a:r>
          </a:p>
          <a:p>
            <a:pPr marL="418803" lvl="1" indent="-162521" fontAlgn="base">
              <a:spcBef>
                <a:spcPct val="25000"/>
              </a:spcBef>
              <a:spcAft>
                <a:spcPct val="0"/>
              </a:spcAft>
              <a:buClr>
                <a:srgbClr val="151189"/>
              </a:buClr>
              <a:buSzPct val="90000"/>
              <a:buBlip>
                <a:blip r:embed="rId3"/>
              </a:buBlip>
            </a:pPr>
            <a:r>
              <a:rPr lang="en-US" sz="2100" kern="0" dirty="0">
                <a:solidFill>
                  <a:srgbClr val="000000">
                    <a:lumMod val="95000"/>
                    <a:lumOff val="5000"/>
                  </a:srgbClr>
                </a:solidFill>
                <a:latin typeface="Arial"/>
                <a:ea typeface="ＭＳ Ｐゴシック"/>
              </a:rPr>
              <a:t>What is working well?</a:t>
            </a:r>
          </a:p>
          <a:p>
            <a:pPr marL="418803" lvl="1" indent="-162521" fontAlgn="base">
              <a:spcBef>
                <a:spcPct val="25000"/>
              </a:spcBef>
              <a:spcAft>
                <a:spcPct val="0"/>
              </a:spcAft>
              <a:buClr>
                <a:srgbClr val="151189"/>
              </a:buClr>
              <a:buSzPct val="90000"/>
              <a:buBlip>
                <a:blip r:embed="rId3"/>
              </a:buBlip>
            </a:pPr>
            <a:r>
              <a:rPr lang="en-US" sz="2100" kern="0" dirty="0">
                <a:solidFill>
                  <a:srgbClr val="000000">
                    <a:lumMod val="95000"/>
                    <a:lumOff val="5000"/>
                  </a:srgbClr>
                </a:solidFill>
                <a:latin typeface="Arial"/>
                <a:ea typeface="ＭＳ Ｐゴシック"/>
              </a:rPr>
              <a:t>What ideas do you have for improvement? </a:t>
            </a:r>
          </a:p>
          <a:p>
            <a:pPr marL="418803" lvl="1" indent="-162521" fontAlgn="base">
              <a:spcBef>
                <a:spcPct val="25000"/>
              </a:spcBef>
              <a:spcAft>
                <a:spcPct val="0"/>
              </a:spcAft>
              <a:buClr>
                <a:srgbClr val="151189"/>
              </a:buClr>
              <a:buSzPct val="90000"/>
              <a:buBlip>
                <a:blip r:embed="rId3"/>
              </a:buBlip>
            </a:pPr>
            <a:r>
              <a:rPr lang="en-US" sz="2100" kern="0" dirty="0">
                <a:solidFill>
                  <a:srgbClr val="000000">
                    <a:lumMod val="95000"/>
                    <a:lumOff val="5000"/>
                  </a:srgbClr>
                </a:solidFill>
                <a:latin typeface="Arial"/>
                <a:ea typeface="ＭＳ Ｐゴシック"/>
              </a:rPr>
              <a:t>Do you what you need to do your job?</a:t>
            </a:r>
          </a:p>
          <a:p>
            <a:pPr marL="418803" lvl="1" indent="-162521" fontAlgn="base">
              <a:spcBef>
                <a:spcPct val="25000"/>
              </a:spcBef>
              <a:spcAft>
                <a:spcPct val="0"/>
              </a:spcAft>
              <a:buClr>
                <a:srgbClr val="151189"/>
              </a:buClr>
              <a:buSzPct val="90000"/>
              <a:buBlip>
                <a:blip r:embed="rId3"/>
              </a:buBlip>
            </a:pPr>
            <a:r>
              <a:rPr lang="en-US" sz="2100" kern="0" dirty="0">
                <a:solidFill>
                  <a:srgbClr val="000000">
                    <a:lumMod val="95000"/>
                    <a:lumOff val="5000"/>
                  </a:srgbClr>
                </a:solidFill>
                <a:latin typeface="Arial"/>
                <a:ea typeface="ＭＳ Ｐゴシック"/>
              </a:rPr>
              <a:t>Is there anyone who has been especially helpful to you lately?</a:t>
            </a:r>
          </a:p>
        </p:txBody>
      </p:sp>
      <p:sp>
        <p:nvSpPr>
          <p:cNvPr id="4" name="Text Placeholder 3"/>
          <p:cNvSpPr>
            <a:spLocks noGrp="1"/>
          </p:cNvSpPr>
          <p:nvPr>
            <p:ph type="body" sz="quarter" idx="14"/>
          </p:nvPr>
        </p:nvSpPr>
        <p:spPr>
          <a:xfrm>
            <a:off x="611077" y="773775"/>
            <a:ext cx="8279333" cy="408796"/>
          </a:xfrm>
        </p:spPr>
        <p:txBody>
          <a:bodyPr/>
          <a:lstStyle/>
          <a:p>
            <a:r>
              <a:rPr lang="en-US" dirty="0">
                <a:solidFill>
                  <a:schemeClr val="tx1"/>
                </a:solidFill>
              </a:rPr>
              <a:t>Schedule a Conversation, make a connection, ask 4 questions</a:t>
            </a:r>
          </a:p>
        </p:txBody>
      </p:sp>
      <p:sp>
        <p:nvSpPr>
          <p:cNvPr id="3" name="Title 2"/>
          <p:cNvSpPr>
            <a:spLocks noGrp="1"/>
          </p:cNvSpPr>
          <p:nvPr>
            <p:ph type="title"/>
          </p:nvPr>
        </p:nvSpPr>
        <p:spPr>
          <a:xfrm>
            <a:off x="603098" y="175965"/>
            <a:ext cx="8279035" cy="551101"/>
          </a:xfrm>
        </p:spPr>
        <p:txBody>
          <a:bodyPr>
            <a:normAutofit/>
          </a:bodyPr>
          <a:lstStyle/>
          <a:p>
            <a:r>
              <a:rPr lang="en-US" sz="3200" dirty="0">
                <a:solidFill>
                  <a:schemeClr val="tx1"/>
                </a:solidFill>
                <a:latin typeface="+mn-lt"/>
              </a:rPr>
              <a:t>How do you round?</a:t>
            </a:r>
          </a:p>
        </p:txBody>
      </p:sp>
    </p:spTree>
    <p:extLst>
      <p:ext uri="{BB962C8B-B14F-4D97-AF65-F5344CB8AC3E}">
        <p14:creationId xmlns:p14="http://schemas.microsoft.com/office/powerpoint/2010/main" val="708457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57B7EB-9E48-41E1-8DD3-E4D695B4376C}"/>
              </a:ext>
            </a:extLst>
          </p:cNvPr>
          <p:cNvSpPr>
            <a:spLocks noGrp="1"/>
          </p:cNvSpPr>
          <p:nvPr>
            <p:ph type="title"/>
          </p:nvPr>
        </p:nvSpPr>
        <p:spPr>
          <a:xfrm>
            <a:off x="3095062" y="1798820"/>
            <a:ext cx="5932823" cy="2092244"/>
          </a:xfrm>
        </p:spPr>
        <p:txBody>
          <a:bodyPr>
            <a:normAutofit/>
          </a:bodyPr>
          <a:lstStyle/>
          <a:p>
            <a:r>
              <a:rPr lang="en-US" dirty="0"/>
              <a:t>Role Play:</a:t>
            </a:r>
            <a:br>
              <a:rPr lang="en-US" dirty="0"/>
            </a:br>
            <a:r>
              <a:rPr lang="en-US" dirty="0"/>
              <a:t>Rounding</a:t>
            </a:r>
          </a:p>
        </p:txBody>
      </p:sp>
      <p:pic>
        <p:nvPicPr>
          <p:cNvPr id="8" name="Picture Placeholder 7" descr="A person wearing a suit and tie&#10;&#10;Description automatically generated">
            <a:extLst>
              <a:ext uri="{FF2B5EF4-FFF2-40B4-BE49-F238E27FC236}">
                <a16:creationId xmlns:a16="http://schemas.microsoft.com/office/drawing/2014/main" id="{34CF696A-29BC-409A-A19A-3229EFB24C1E}"/>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9167" r="9167"/>
          <a:stretch>
            <a:fillRect/>
          </a:stretch>
        </p:blipFill>
        <p:spPr/>
      </p:pic>
    </p:spTree>
    <p:extLst>
      <p:ext uri="{BB962C8B-B14F-4D97-AF65-F5344CB8AC3E}">
        <p14:creationId xmlns:p14="http://schemas.microsoft.com/office/powerpoint/2010/main" val="2103580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C892B9-949D-4E49-AA68-092CCD5AC99C}"/>
              </a:ext>
            </a:extLst>
          </p:cNvPr>
          <p:cNvSpPr>
            <a:spLocks noGrp="1"/>
          </p:cNvSpPr>
          <p:nvPr>
            <p:ph type="title"/>
          </p:nvPr>
        </p:nvSpPr>
        <p:spPr/>
        <p:txBody>
          <a:bodyPr>
            <a:normAutofit/>
          </a:bodyPr>
          <a:lstStyle/>
          <a:p>
            <a:r>
              <a:rPr lang="en-US" dirty="0">
                <a:solidFill>
                  <a:schemeClr val="tx1"/>
                </a:solidFill>
              </a:rPr>
              <a:t>Tips for Successful Rounding</a:t>
            </a:r>
          </a:p>
        </p:txBody>
      </p:sp>
      <p:sp>
        <p:nvSpPr>
          <p:cNvPr id="7" name="Content Placeholder 6">
            <a:extLst>
              <a:ext uri="{FF2B5EF4-FFF2-40B4-BE49-F238E27FC236}">
                <a16:creationId xmlns:a16="http://schemas.microsoft.com/office/drawing/2014/main" id="{9F720F8D-52EA-4316-ABC0-169E3DD301DF}"/>
              </a:ext>
            </a:extLst>
          </p:cNvPr>
          <p:cNvSpPr>
            <a:spLocks noGrp="1"/>
          </p:cNvSpPr>
          <p:nvPr>
            <p:ph idx="1"/>
          </p:nvPr>
        </p:nvSpPr>
        <p:spPr>
          <a:xfrm>
            <a:off x="513951" y="1278494"/>
            <a:ext cx="8279035" cy="3059430"/>
          </a:xfrm>
        </p:spPr>
        <p:txBody>
          <a:bodyPr/>
          <a:lstStyle/>
          <a:p>
            <a:pPr lvl="1" indent="-285750">
              <a:buFont typeface="Arial" panose="020B0604020202020204" pitchFamily="34" charset="0"/>
              <a:buChar char="•"/>
            </a:pPr>
            <a:r>
              <a:rPr lang="en-US" dirty="0">
                <a:solidFill>
                  <a:schemeClr val="tx1"/>
                </a:solidFill>
              </a:rPr>
              <a:t>Your calendar is your friend (put rounding on your calendar just like meetings)</a:t>
            </a:r>
          </a:p>
          <a:p>
            <a:pPr lvl="1" indent="-285750">
              <a:buFont typeface="Arial" panose="020B0604020202020204" pitchFamily="34" charset="0"/>
              <a:buChar char="•"/>
            </a:pPr>
            <a:r>
              <a:rPr lang="en-US" dirty="0">
                <a:solidFill>
                  <a:schemeClr val="tx1"/>
                </a:solidFill>
              </a:rPr>
              <a:t>LISTEN &amp; take notes (use the log or your computer/iPad/phone)</a:t>
            </a:r>
          </a:p>
          <a:p>
            <a:pPr lvl="1" indent="-285750">
              <a:buFont typeface="Arial" panose="020B0604020202020204" pitchFamily="34" charset="0"/>
              <a:buChar char="•"/>
            </a:pPr>
            <a:r>
              <a:rPr lang="en-US" dirty="0">
                <a:solidFill>
                  <a:schemeClr val="tx1"/>
                </a:solidFill>
              </a:rPr>
              <a:t>FOLLOW UP on any requests for resources, answers to questions, etc.</a:t>
            </a:r>
          </a:p>
          <a:p>
            <a:pPr lvl="1" indent="-285750">
              <a:buFont typeface="Arial" panose="020B0604020202020204" pitchFamily="34" charset="0"/>
              <a:buChar char="•"/>
            </a:pPr>
            <a:r>
              <a:rPr lang="en-US" dirty="0">
                <a:solidFill>
                  <a:schemeClr val="tx1"/>
                </a:solidFill>
              </a:rPr>
              <a:t>Recognize those individuals called out by others in rounding</a:t>
            </a:r>
          </a:p>
          <a:p>
            <a:pPr marL="171450" lvl="1"/>
            <a:endParaRPr lang="en-US" dirty="0"/>
          </a:p>
          <a:p>
            <a:pPr marL="171450" lvl="1"/>
            <a:r>
              <a:rPr lang="en-US" dirty="0"/>
              <a:t>The goal for you is to JUST START!  If we wait until we are perfect at it, we will never round.  As leaders round, engagement increases among employees.</a:t>
            </a:r>
          </a:p>
        </p:txBody>
      </p:sp>
    </p:spTree>
    <p:extLst>
      <p:ext uri="{BB962C8B-B14F-4D97-AF65-F5344CB8AC3E}">
        <p14:creationId xmlns:p14="http://schemas.microsoft.com/office/powerpoint/2010/main" val="193045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7F839-FDA8-469F-97B0-361F324FE775}"/>
              </a:ext>
            </a:extLst>
          </p:cNvPr>
          <p:cNvSpPr>
            <a:spLocks noGrp="1"/>
          </p:cNvSpPr>
          <p:nvPr>
            <p:ph type="ctrTitle"/>
          </p:nvPr>
        </p:nvSpPr>
        <p:spPr/>
        <p:txBody>
          <a:bodyPr/>
          <a:lstStyle/>
          <a:p>
            <a:r>
              <a:rPr lang="en-US" dirty="0"/>
              <a:t>30/90 Day Meetings</a:t>
            </a:r>
          </a:p>
        </p:txBody>
      </p:sp>
      <p:sp>
        <p:nvSpPr>
          <p:cNvPr id="5" name="Text Placeholder 4">
            <a:extLst>
              <a:ext uri="{FF2B5EF4-FFF2-40B4-BE49-F238E27FC236}">
                <a16:creationId xmlns:a16="http://schemas.microsoft.com/office/drawing/2014/main" id="{84A4D800-7BEC-4B93-B3F4-96878E2BB7A5}"/>
              </a:ext>
            </a:extLst>
          </p:cNvPr>
          <p:cNvSpPr>
            <a:spLocks noGrp="1"/>
          </p:cNvSpPr>
          <p:nvPr>
            <p:ph type="body" sz="quarter" idx="11"/>
          </p:nvPr>
        </p:nvSpPr>
        <p:spPr/>
        <p:txBody>
          <a:bodyPr/>
          <a:lstStyle/>
          <a:p>
            <a:r>
              <a:rPr lang="en-US" dirty="0"/>
              <a:t>2</a:t>
            </a:r>
          </a:p>
        </p:txBody>
      </p:sp>
    </p:spTree>
    <p:extLst>
      <p:ext uri="{BB962C8B-B14F-4D97-AF65-F5344CB8AC3E}">
        <p14:creationId xmlns:p14="http://schemas.microsoft.com/office/powerpoint/2010/main" val="2898330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3A15CC-B941-42AA-8447-0395B8BF02EB}"/>
              </a:ext>
            </a:extLst>
          </p:cNvPr>
          <p:cNvSpPr>
            <a:spLocks noGrp="1"/>
          </p:cNvSpPr>
          <p:nvPr>
            <p:ph type="title"/>
          </p:nvPr>
        </p:nvSpPr>
        <p:spPr/>
        <p:txBody>
          <a:bodyPr/>
          <a:lstStyle/>
          <a:p>
            <a:r>
              <a:rPr lang="en-US" dirty="0"/>
              <a:t>How Leaders Matter to New Hires</a:t>
            </a:r>
          </a:p>
        </p:txBody>
      </p:sp>
      <p:sp>
        <p:nvSpPr>
          <p:cNvPr id="3" name="Content Placeholder 2">
            <a:extLst>
              <a:ext uri="{FF2B5EF4-FFF2-40B4-BE49-F238E27FC236}">
                <a16:creationId xmlns:a16="http://schemas.microsoft.com/office/drawing/2014/main" id="{6BD3F6A4-37F6-4103-9298-FC23F254E57B}"/>
              </a:ext>
            </a:extLst>
          </p:cNvPr>
          <p:cNvSpPr>
            <a:spLocks noGrp="1"/>
          </p:cNvSpPr>
          <p:nvPr>
            <p:ph type="body" sz="quarter" idx="4294967295"/>
          </p:nvPr>
        </p:nvSpPr>
        <p:spPr>
          <a:xfrm>
            <a:off x="0" y="812800"/>
            <a:ext cx="5210175" cy="3668713"/>
          </a:xfrm>
        </p:spPr>
        <p:txBody>
          <a:bodyPr>
            <a:normAutofit fontScale="92500"/>
          </a:bodyPr>
          <a:lstStyle/>
          <a:p>
            <a:r>
              <a:rPr lang="en-US" sz="2400" dirty="0"/>
              <a:t>17% of employees leave new jobs in the first 30 days.</a:t>
            </a:r>
          </a:p>
          <a:p>
            <a:r>
              <a:rPr lang="en-US" sz="2400" dirty="0"/>
              <a:t>Feeling socially accepted and able to ask questions for information are key to new employees’ success</a:t>
            </a:r>
          </a:p>
          <a:p>
            <a:r>
              <a:rPr lang="en-US" sz="2400" dirty="0"/>
              <a:t>Building a relationship with a leader through formal and informal interactions supports new employees to feel accepted and glean important information</a:t>
            </a:r>
          </a:p>
        </p:txBody>
      </p:sp>
      <p:pic>
        <p:nvPicPr>
          <p:cNvPr id="5" name="Picture 4">
            <a:extLst>
              <a:ext uri="{FF2B5EF4-FFF2-40B4-BE49-F238E27FC236}">
                <a16:creationId xmlns:a16="http://schemas.microsoft.com/office/drawing/2014/main" id="{A75C7BBE-B194-4759-967A-8A58AED720EC}"/>
              </a:ext>
            </a:extLst>
          </p:cNvPr>
          <p:cNvPicPr>
            <a:picLocks noChangeAspect="1"/>
          </p:cNvPicPr>
          <p:nvPr/>
        </p:nvPicPr>
        <p:blipFill>
          <a:blip r:embed="rId3"/>
          <a:stretch>
            <a:fillRect/>
          </a:stretch>
        </p:blipFill>
        <p:spPr>
          <a:xfrm>
            <a:off x="5809376" y="2699547"/>
            <a:ext cx="3021368" cy="1884890"/>
          </a:xfrm>
          <a:prstGeom prst="rect">
            <a:avLst/>
          </a:prstGeom>
        </p:spPr>
      </p:pic>
      <p:pic>
        <p:nvPicPr>
          <p:cNvPr id="7" name="Picture 6">
            <a:extLst>
              <a:ext uri="{FF2B5EF4-FFF2-40B4-BE49-F238E27FC236}">
                <a16:creationId xmlns:a16="http://schemas.microsoft.com/office/drawing/2014/main" id="{178BFB9A-6E00-43B6-9FE0-1E8EEF133524}"/>
              </a:ext>
            </a:extLst>
          </p:cNvPr>
          <p:cNvPicPr>
            <a:picLocks noChangeAspect="1"/>
          </p:cNvPicPr>
          <p:nvPr/>
        </p:nvPicPr>
        <p:blipFill>
          <a:blip r:embed="rId4"/>
          <a:stretch>
            <a:fillRect/>
          </a:stretch>
        </p:blipFill>
        <p:spPr>
          <a:xfrm>
            <a:off x="5548161" y="677547"/>
            <a:ext cx="3359070" cy="1928638"/>
          </a:xfrm>
          <a:prstGeom prst="rect">
            <a:avLst/>
          </a:prstGeom>
        </p:spPr>
      </p:pic>
    </p:spTree>
    <p:extLst>
      <p:ext uri="{BB962C8B-B14F-4D97-AF65-F5344CB8AC3E}">
        <p14:creationId xmlns:p14="http://schemas.microsoft.com/office/powerpoint/2010/main" val="1866888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F965C8D-5050-4719-BDF4-8B517178D847}"/>
              </a:ext>
            </a:extLst>
          </p:cNvPr>
          <p:cNvSpPr>
            <a:spLocks noGrp="1"/>
          </p:cNvSpPr>
          <p:nvPr>
            <p:ph type="title"/>
          </p:nvPr>
        </p:nvSpPr>
        <p:spPr>
          <a:xfrm>
            <a:off x="2800350" y="219919"/>
            <a:ext cx="6139236" cy="983848"/>
          </a:xfrm>
        </p:spPr>
        <p:txBody>
          <a:bodyPr/>
          <a:lstStyle/>
          <a:p>
            <a:r>
              <a:rPr lang="en-US" dirty="0"/>
              <a:t>What do new employees need to stay on the job?</a:t>
            </a:r>
          </a:p>
        </p:txBody>
      </p:sp>
      <p:sp>
        <p:nvSpPr>
          <p:cNvPr id="13" name="Text Placeholder 12">
            <a:extLst>
              <a:ext uri="{FF2B5EF4-FFF2-40B4-BE49-F238E27FC236}">
                <a16:creationId xmlns:a16="http://schemas.microsoft.com/office/drawing/2014/main" id="{65BFE2C6-B6D3-4EDD-98F3-EDEAEF3563B5}"/>
              </a:ext>
            </a:extLst>
          </p:cNvPr>
          <p:cNvSpPr>
            <a:spLocks noGrp="1"/>
          </p:cNvSpPr>
          <p:nvPr>
            <p:ph type="body" sz="quarter" idx="15"/>
          </p:nvPr>
        </p:nvSpPr>
        <p:spPr>
          <a:xfrm>
            <a:off x="2852065" y="1583343"/>
            <a:ext cx="6139535" cy="2306486"/>
          </a:xfrm>
        </p:spPr>
        <p:txBody>
          <a:bodyPr>
            <a:normAutofit/>
          </a:bodyPr>
          <a:lstStyle/>
          <a:p>
            <a:pPr marL="285750" indent="-285750">
              <a:buFont typeface="Arial" panose="020B0604020202020204" pitchFamily="34" charset="0"/>
              <a:buChar char="•"/>
            </a:pPr>
            <a:r>
              <a:rPr lang="en-US" sz="2800" dirty="0"/>
              <a:t>Relationship with the leader</a:t>
            </a:r>
          </a:p>
          <a:p>
            <a:pPr marL="285750" indent="-285750">
              <a:buFont typeface="Arial" panose="020B0604020202020204" pitchFamily="34" charset="0"/>
              <a:buChar char="•"/>
            </a:pPr>
            <a:r>
              <a:rPr lang="en-US" sz="2800" dirty="0"/>
              <a:t>Confidence in ability to do the job</a:t>
            </a:r>
          </a:p>
          <a:p>
            <a:pPr marL="285750" indent="-285750">
              <a:buFont typeface="Arial" panose="020B0604020202020204" pitchFamily="34" charset="0"/>
              <a:buChar char="•"/>
            </a:pPr>
            <a:r>
              <a:rPr lang="en-US" sz="2800" dirty="0"/>
              <a:t>Finding a friend/buddy at work</a:t>
            </a:r>
          </a:p>
          <a:p>
            <a:pPr marL="285750" indent="-285750">
              <a:buFont typeface="Arial" panose="020B0604020202020204" pitchFamily="34" charset="0"/>
              <a:buChar char="•"/>
            </a:pPr>
            <a:r>
              <a:rPr lang="en-US" sz="2800" dirty="0"/>
              <a:t>Feeling informed and valued</a:t>
            </a:r>
          </a:p>
        </p:txBody>
      </p:sp>
      <p:pic>
        <p:nvPicPr>
          <p:cNvPr id="10" name="Picture Placeholder 9" descr="Two people looking at a computer&#10;&#10;Description automatically generated">
            <a:extLst>
              <a:ext uri="{FF2B5EF4-FFF2-40B4-BE49-F238E27FC236}">
                <a16:creationId xmlns:a16="http://schemas.microsoft.com/office/drawing/2014/main" id="{00493EBE-9A12-471B-9440-DE0A0C11AFB3}"/>
              </a:ext>
            </a:extLst>
          </p:cNvPr>
          <p:cNvPicPr>
            <a:picLocks noGrp="1" noChangeAspect="1"/>
          </p:cNvPicPr>
          <p:nvPr>
            <p:ph type="pic" sz="quarter" idx="4294967295"/>
          </p:nvPr>
        </p:nvPicPr>
        <p:blipFill>
          <a:blip r:embed="rId3">
            <a:extLst>
              <a:ext uri="{837473B0-CC2E-450A-ABE3-18F120FF3D39}">
                <a1611:picAttrSrcUrl xmlns:a1611="http://schemas.microsoft.com/office/drawing/2016/11/main" r:id="rId4"/>
              </a:ext>
            </a:extLst>
          </a:blip>
          <a:srcRect l="24230" r="24230"/>
          <a:stretch>
            <a:fillRect/>
          </a:stretch>
        </p:blipFill>
        <p:spPr>
          <a:xfrm>
            <a:off x="0" y="537386"/>
            <a:ext cx="2264229" cy="4223657"/>
          </a:xfrm>
        </p:spPr>
      </p:pic>
    </p:spTree>
    <p:extLst>
      <p:ext uri="{BB962C8B-B14F-4D97-AF65-F5344CB8AC3E}">
        <p14:creationId xmlns:p14="http://schemas.microsoft.com/office/powerpoint/2010/main" val="314206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idx="1"/>
          </p:nvPr>
        </p:nvSpPr>
        <p:spPr>
          <a:prstGeom prst="rect">
            <a:avLst/>
          </a:prstGeom>
        </p:spPr>
        <p:txBody>
          <a:bodyPr/>
          <a:lstStyle/>
          <a:p>
            <a:r>
              <a:rPr lang="en-US" b="1" dirty="0"/>
              <a:t>Focus attention </a:t>
            </a:r>
            <a:r>
              <a:rPr lang="en-US" dirty="0"/>
              <a:t>on new employees-invest in their success</a:t>
            </a:r>
            <a:endParaRPr lang="en-US" b="1" dirty="0"/>
          </a:p>
          <a:p>
            <a:r>
              <a:rPr lang="en-US" b="1" dirty="0"/>
              <a:t>Check </a:t>
            </a:r>
            <a:r>
              <a:rPr lang="en-US" dirty="0"/>
              <a:t>onboarding processes for the purpose of improvement</a:t>
            </a:r>
          </a:p>
          <a:p>
            <a:r>
              <a:rPr lang="en-US" b="1" dirty="0"/>
              <a:t>Reward and Recognize </a:t>
            </a:r>
            <a:r>
              <a:rPr lang="en-US" dirty="0"/>
              <a:t>employees who have been helpful to new employees</a:t>
            </a:r>
          </a:p>
          <a:p>
            <a:r>
              <a:rPr lang="en-US" b="1" dirty="0"/>
              <a:t>Increase</a:t>
            </a:r>
            <a:r>
              <a:rPr lang="en-US" dirty="0"/>
              <a:t> the chances of retaining the new employees</a:t>
            </a:r>
          </a:p>
          <a:p>
            <a:endParaRPr lang="en-US" dirty="0"/>
          </a:p>
        </p:txBody>
      </p:sp>
      <p:sp>
        <p:nvSpPr>
          <p:cNvPr id="9" name="Title 8"/>
          <p:cNvSpPr>
            <a:spLocks noGrp="1"/>
          </p:cNvSpPr>
          <p:nvPr>
            <p:ph type="title"/>
          </p:nvPr>
        </p:nvSpPr>
        <p:spPr>
          <a:xfrm>
            <a:off x="166909" y="343631"/>
            <a:ext cx="8810182" cy="551101"/>
          </a:xfrm>
          <a:solidFill>
            <a:schemeClr val="bg1"/>
          </a:solidFill>
        </p:spPr>
        <p:txBody>
          <a:bodyPr>
            <a:noAutofit/>
          </a:bodyPr>
          <a:lstStyle/>
          <a:p>
            <a:r>
              <a:rPr lang="en-US" sz="3200" dirty="0">
                <a:solidFill>
                  <a:schemeClr val="tx1"/>
                </a:solidFill>
              </a:rPr>
              <a:t>Why should we conduct 30/90 Day Meetings?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7907" y="3269692"/>
            <a:ext cx="2685953" cy="1184045"/>
          </a:xfrm>
          <a:prstGeom prst="rect">
            <a:avLst/>
          </a:prstGeom>
        </p:spPr>
      </p:pic>
    </p:spTree>
    <p:extLst>
      <p:ext uri="{BB962C8B-B14F-4D97-AF65-F5344CB8AC3E}">
        <p14:creationId xmlns:p14="http://schemas.microsoft.com/office/powerpoint/2010/main" val="2542098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solidFill>
                  <a:schemeClr val="tx1"/>
                </a:solidFill>
              </a:rPr>
              <a:t>30 Day Meeting with New Hires</a:t>
            </a:r>
          </a:p>
        </p:txBody>
      </p:sp>
      <p:graphicFrame>
        <p:nvGraphicFramePr>
          <p:cNvPr id="5" name="Table 4"/>
          <p:cNvGraphicFramePr>
            <a:graphicFrameLocks noGrp="1"/>
          </p:cNvGraphicFramePr>
          <p:nvPr>
            <p:extLst>
              <p:ext uri="{D42A27DB-BD31-4B8C-83A1-F6EECF244321}">
                <p14:modId xmlns:p14="http://schemas.microsoft.com/office/powerpoint/2010/main" val="4033366639"/>
              </p:ext>
            </p:extLst>
          </p:nvPr>
        </p:nvGraphicFramePr>
        <p:xfrm>
          <a:off x="1441654" y="1031334"/>
          <a:ext cx="6616496" cy="3152373"/>
        </p:xfrm>
        <a:graphic>
          <a:graphicData uri="http://schemas.openxmlformats.org/drawingml/2006/table">
            <a:tbl>
              <a:tblPr firstRow="1" firstCol="1" lastRow="1" lastCol="1" bandRow="1" bandCol="1"/>
              <a:tblGrid>
                <a:gridCol w="1771630">
                  <a:extLst>
                    <a:ext uri="{9D8B030D-6E8A-4147-A177-3AD203B41FA5}">
                      <a16:colId xmlns:a16="http://schemas.microsoft.com/office/drawing/2014/main" val="20000"/>
                    </a:ext>
                  </a:extLst>
                </a:gridCol>
                <a:gridCol w="2350121">
                  <a:extLst>
                    <a:ext uri="{9D8B030D-6E8A-4147-A177-3AD203B41FA5}">
                      <a16:colId xmlns:a16="http://schemas.microsoft.com/office/drawing/2014/main" val="20001"/>
                    </a:ext>
                  </a:extLst>
                </a:gridCol>
                <a:gridCol w="1355839">
                  <a:extLst>
                    <a:ext uri="{9D8B030D-6E8A-4147-A177-3AD203B41FA5}">
                      <a16:colId xmlns:a16="http://schemas.microsoft.com/office/drawing/2014/main" val="20002"/>
                    </a:ext>
                  </a:extLst>
                </a:gridCol>
                <a:gridCol w="1138906">
                  <a:extLst>
                    <a:ext uri="{9D8B030D-6E8A-4147-A177-3AD203B41FA5}">
                      <a16:colId xmlns:a16="http://schemas.microsoft.com/office/drawing/2014/main" val="20003"/>
                    </a:ext>
                  </a:extLst>
                </a:gridCol>
              </a:tblGrid>
              <a:tr h="804521">
                <a:tc>
                  <a:txBody>
                    <a:bodyPr/>
                    <a:lstStyle/>
                    <a:p>
                      <a:pPr marL="0" marR="0">
                        <a:spcBef>
                          <a:spcPts val="0"/>
                        </a:spcBef>
                        <a:spcAft>
                          <a:spcPts val="0"/>
                        </a:spcAft>
                      </a:pPr>
                      <a:r>
                        <a:rPr lang="en-US" sz="1100" b="1" dirty="0">
                          <a:solidFill>
                            <a:srgbClr val="FFFFFF"/>
                          </a:solidFill>
                          <a:effectLst/>
                          <a:latin typeface="Arial" panose="020B0604020202020204" pitchFamily="34" charset="0"/>
                          <a:ea typeface="Times New Roman" panose="02020603050405020304" pitchFamily="18" charset="0"/>
                        </a:rPr>
                        <a:t>Question</a:t>
                      </a:r>
                      <a:endParaRPr lang="en-US" sz="1100" dirty="0">
                        <a:effectLst/>
                        <a:latin typeface="Times New Roman" panose="02020603050405020304" pitchFamily="18" charset="0"/>
                        <a:ea typeface="Times New Roman" panose="02020603050405020304" pitchFamily="18" charset="0"/>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100" b="1" dirty="0">
                          <a:solidFill>
                            <a:srgbClr val="FFFFFF"/>
                          </a:solidFill>
                          <a:effectLst/>
                          <a:latin typeface="Arial" panose="020B0604020202020204" pitchFamily="34" charset="0"/>
                          <a:ea typeface="Times New Roman" panose="02020603050405020304" pitchFamily="18" charset="0"/>
                        </a:rPr>
                        <a:t>What Was Heard</a:t>
                      </a:r>
                      <a:endParaRPr lang="en-US" sz="1100" dirty="0">
                        <a:effectLst/>
                        <a:latin typeface="Times New Roman" panose="02020603050405020304" pitchFamily="18" charset="0"/>
                        <a:ea typeface="Times New Roman" panose="02020603050405020304" pitchFamily="18" charset="0"/>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100" b="1" dirty="0">
                          <a:solidFill>
                            <a:srgbClr val="FFFFFF"/>
                          </a:solidFill>
                          <a:effectLst/>
                          <a:latin typeface="Arial" panose="020B0604020202020204" pitchFamily="34" charset="0"/>
                          <a:ea typeface="Times New Roman" panose="02020603050405020304" pitchFamily="18" charset="0"/>
                        </a:rPr>
                        <a:t>Action Taken</a:t>
                      </a:r>
                      <a:endParaRPr lang="en-US" sz="1100" dirty="0">
                        <a:effectLst/>
                        <a:latin typeface="Times New Roman" panose="02020603050405020304" pitchFamily="18" charset="0"/>
                        <a:ea typeface="Times New Roman" panose="02020603050405020304" pitchFamily="18" charset="0"/>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100" b="1" dirty="0">
                          <a:solidFill>
                            <a:srgbClr val="FFFFFF"/>
                          </a:solidFill>
                          <a:effectLst/>
                          <a:latin typeface="Arial" panose="020B0604020202020204" pitchFamily="34" charset="0"/>
                          <a:ea typeface="Times New Roman" panose="02020603050405020304" pitchFamily="18" charset="0"/>
                        </a:rPr>
                        <a:t>Date Completed or Next Follow-Up</a:t>
                      </a:r>
                      <a:endParaRPr lang="en-US" sz="1100" dirty="0">
                        <a:effectLst/>
                        <a:latin typeface="Times New Roman" panose="02020603050405020304" pitchFamily="18" charset="0"/>
                        <a:ea typeface="Times New Roman" panose="02020603050405020304" pitchFamily="18" charset="0"/>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321808">
                <a:tc>
                  <a:txBody>
                    <a:bodyPr/>
                    <a:lstStyle/>
                    <a:p>
                      <a:pPr marL="0" marR="0">
                        <a:spcBef>
                          <a:spcPts val="0"/>
                        </a:spcBef>
                        <a:spcAft>
                          <a:spcPts val="0"/>
                        </a:spcAft>
                      </a:pPr>
                      <a:r>
                        <a:rPr lang="en-US" sz="1100" b="1" dirty="0">
                          <a:effectLst/>
                          <a:latin typeface="Arial" panose="020B0604020202020204" pitchFamily="34" charset="0"/>
                          <a:ea typeface="Times New Roman" panose="02020603050405020304" pitchFamily="18" charset="0"/>
                        </a:rPr>
                        <a:t>How do we compare with what we said?</a:t>
                      </a:r>
                      <a:endParaRPr lang="en-US" sz="1100" dirty="0">
                        <a:effectLst/>
                        <a:latin typeface="Times New Roman" panose="02020603050405020304" pitchFamily="18" charset="0"/>
                        <a:ea typeface="Times New Roman" panose="02020603050405020304" pitchFamily="18" charset="0"/>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extLst>
                  <a:ext uri="{0D108BD9-81ED-4DB2-BD59-A6C34878D82A}">
                    <a16:rowId xmlns:a16="http://schemas.microsoft.com/office/drawing/2014/main" val="10001"/>
                  </a:ext>
                </a:extLst>
              </a:tr>
              <a:tr h="260910">
                <a:tc>
                  <a:txBody>
                    <a:bodyPr/>
                    <a:lstStyle/>
                    <a:p>
                      <a:pPr marL="0" marR="0">
                        <a:spcBef>
                          <a:spcPts val="0"/>
                        </a:spcBef>
                        <a:spcAft>
                          <a:spcPts val="0"/>
                        </a:spcAft>
                      </a:pPr>
                      <a:r>
                        <a:rPr lang="en-US" sz="1100" b="1" dirty="0">
                          <a:effectLst/>
                          <a:latin typeface="Arial" panose="020B0604020202020204" pitchFamily="34" charset="0"/>
                          <a:ea typeface="Times New Roman" panose="02020603050405020304" pitchFamily="18" charset="0"/>
                        </a:rPr>
                        <a:t>What’s working well?</a:t>
                      </a:r>
                      <a:endParaRPr lang="en-US" sz="1100" dirty="0">
                        <a:effectLst/>
                        <a:latin typeface="Times New Roman" panose="02020603050405020304" pitchFamily="18" charset="0"/>
                        <a:ea typeface="Times New Roman" panose="02020603050405020304" pitchFamily="18" charset="0"/>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2713">
                <a:tc>
                  <a:txBody>
                    <a:bodyPr/>
                    <a:lstStyle/>
                    <a:p>
                      <a:pPr marL="0" marR="0">
                        <a:spcBef>
                          <a:spcPts val="0"/>
                        </a:spcBef>
                        <a:spcAft>
                          <a:spcPts val="0"/>
                        </a:spcAft>
                      </a:pPr>
                      <a:r>
                        <a:rPr lang="en-US" sz="1100" b="1" dirty="0">
                          <a:effectLst/>
                          <a:latin typeface="Arial" panose="020B0604020202020204" pitchFamily="34" charset="0"/>
                          <a:ea typeface="Times New Roman" panose="02020603050405020304" pitchFamily="18" charset="0"/>
                        </a:rPr>
                        <a:t>Have there been any individuals who have been helpful to you?</a:t>
                      </a:r>
                      <a:endParaRPr lang="en-US" sz="1100" dirty="0">
                        <a:effectLst/>
                        <a:latin typeface="Times New Roman" panose="02020603050405020304" pitchFamily="18" charset="0"/>
                        <a:ea typeface="Times New Roman" panose="02020603050405020304" pitchFamily="18" charset="0"/>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tc>
                  <a:txBody>
                    <a:bodyPr/>
                    <a:lstStyle/>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BF0"/>
                    </a:solidFill>
                  </a:tcPr>
                </a:tc>
                <a:extLst>
                  <a:ext uri="{0D108BD9-81ED-4DB2-BD59-A6C34878D82A}">
                    <a16:rowId xmlns:a16="http://schemas.microsoft.com/office/drawing/2014/main" val="10003"/>
                  </a:ext>
                </a:extLst>
              </a:tr>
              <a:tr h="578182">
                <a:tc>
                  <a:txBody>
                    <a:bodyPr/>
                    <a:lstStyle/>
                    <a:p>
                      <a:pPr marL="0" marR="0">
                        <a:spcBef>
                          <a:spcPts val="0"/>
                        </a:spcBef>
                        <a:spcAft>
                          <a:spcPts val="0"/>
                        </a:spcAft>
                      </a:pPr>
                      <a:r>
                        <a:rPr lang="en-US" sz="1100" b="1" dirty="0">
                          <a:effectLst/>
                          <a:latin typeface="Arial" panose="020B0604020202020204" pitchFamily="34" charset="0"/>
                          <a:ea typeface="Times New Roman" panose="02020603050405020304" pitchFamily="18" charset="0"/>
                        </a:rPr>
                        <a:t>Based on your prior work, what ideas for improvement do you have?</a:t>
                      </a:r>
                      <a:endParaRPr lang="en-US" sz="1100" dirty="0">
                        <a:effectLst/>
                        <a:latin typeface="Times New Roman" panose="02020603050405020304" pitchFamily="18" charset="0"/>
                        <a:ea typeface="Times New Roman" panose="02020603050405020304" pitchFamily="18" charset="0"/>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78182">
                <a:tc>
                  <a:txBody>
                    <a:bodyPr/>
                    <a:lstStyle/>
                    <a:p>
                      <a:pPr marL="0" marR="0">
                        <a:spcBef>
                          <a:spcPts val="0"/>
                        </a:spcBef>
                        <a:spcAft>
                          <a:spcPts val="0"/>
                        </a:spcAft>
                      </a:pPr>
                      <a:r>
                        <a:rPr lang="en-US" sz="1100" b="1" dirty="0">
                          <a:effectLst/>
                          <a:latin typeface="Arial" panose="020B0604020202020204" pitchFamily="34" charset="0"/>
                          <a:ea typeface="Times New Roman" panose="02020603050405020304" pitchFamily="18" charset="0"/>
                        </a:rPr>
                        <a:t>Is there any reason that you feel this is not the right place for you?</a:t>
                      </a:r>
                      <a:endParaRPr lang="en-US" sz="1100" dirty="0">
                        <a:effectLst/>
                        <a:latin typeface="Times New Roman" panose="02020603050405020304" pitchFamily="18" charset="0"/>
                        <a:ea typeface="Times New Roman" panose="02020603050405020304" pitchFamily="18" charset="0"/>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8484" marR="4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19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solidFill>
                  <a:srgbClr val="002060"/>
                </a:solidFill>
              </a:rPr>
              <a:t>90 Day Meeting with New hires</a:t>
            </a:r>
          </a:p>
        </p:txBody>
      </p:sp>
      <p:graphicFrame>
        <p:nvGraphicFramePr>
          <p:cNvPr id="5" name="Table 4"/>
          <p:cNvGraphicFramePr>
            <a:graphicFrameLocks noGrp="1"/>
          </p:cNvGraphicFramePr>
          <p:nvPr>
            <p:extLst>
              <p:ext uri="{D42A27DB-BD31-4B8C-83A1-F6EECF244321}">
                <p14:modId xmlns:p14="http://schemas.microsoft.com/office/powerpoint/2010/main" val="3199933547"/>
              </p:ext>
            </p:extLst>
          </p:nvPr>
        </p:nvGraphicFramePr>
        <p:xfrm>
          <a:off x="1320404" y="1200150"/>
          <a:ext cx="6509146" cy="2880577"/>
        </p:xfrm>
        <a:graphic>
          <a:graphicData uri="http://schemas.openxmlformats.org/drawingml/2006/table">
            <a:tbl>
              <a:tblPr firstRow="1" firstCol="1" lastRow="1" lastCol="1" bandRow="1" bandCol="1">
                <a:tableStyleId>{B301B821-A1FF-4177-AEE7-76D212191A09}</a:tableStyleId>
              </a:tblPr>
              <a:tblGrid>
                <a:gridCol w="1831809">
                  <a:extLst>
                    <a:ext uri="{9D8B030D-6E8A-4147-A177-3AD203B41FA5}">
                      <a16:colId xmlns:a16="http://schemas.microsoft.com/office/drawing/2014/main" val="20000"/>
                    </a:ext>
                  </a:extLst>
                </a:gridCol>
                <a:gridCol w="2223069">
                  <a:extLst>
                    <a:ext uri="{9D8B030D-6E8A-4147-A177-3AD203B41FA5}">
                      <a16:colId xmlns:a16="http://schemas.microsoft.com/office/drawing/2014/main" val="20001"/>
                    </a:ext>
                  </a:extLst>
                </a:gridCol>
                <a:gridCol w="1333841">
                  <a:extLst>
                    <a:ext uri="{9D8B030D-6E8A-4147-A177-3AD203B41FA5}">
                      <a16:colId xmlns:a16="http://schemas.microsoft.com/office/drawing/2014/main" val="20002"/>
                    </a:ext>
                  </a:extLst>
                </a:gridCol>
                <a:gridCol w="1120427">
                  <a:extLst>
                    <a:ext uri="{9D8B030D-6E8A-4147-A177-3AD203B41FA5}">
                      <a16:colId xmlns:a16="http://schemas.microsoft.com/office/drawing/2014/main" val="20003"/>
                    </a:ext>
                  </a:extLst>
                </a:gridCol>
              </a:tblGrid>
              <a:tr h="548640">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Question</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What Was Heard</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Action Taken</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Date Completed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4320">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How do we compare with what we said?</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6079">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What’s working well?</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1480">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Based on your previous work, are there things you did there that might be helpful to us?</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1480">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Is there any reason that you feel this is not the right place for you?</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2778">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Have there been any individuals who have been helpful to you?</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11480">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Is there anyone you know at your previous work that might be a good fit here?</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4320">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As your supervisor, how can I be helpful to you?</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36363" marR="36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58099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7F839-FDA8-469F-97B0-361F324FE775}"/>
              </a:ext>
            </a:extLst>
          </p:cNvPr>
          <p:cNvSpPr>
            <a:spLocks noGrp="1"/>
          </p:cNvSpPr>
          <p:nvPr>
            <p:ph type="ctrTitle"/>
          </p:nvPr>
        </p:nvSpPr>
        <p:spPr/>
        <p:txBody>
          <a:bodyPr/>
          <a:lstStyle/>
          <a:p>
            <a:r>
              <a:rPr lang="en-US" dirty="0"/>
              <a:t>Reward and Recognition</a:t>
            </a:r>
          </a:p>
        </p:txBody>
      </p:sp>
      <p:sp>
        <p:nvSpPr>
          <p:cNvPr id="5" name="Text Placeholder 4">
            <a:extLst>
              <a:ext uri="{FF2B5EF4-FFF2-40B4-BE49-F238E27FC236}">
                <a16:creationId xmlns:a16="http://schemas.microsoft.com/office/drawing/2014/main" id="{84A4D800-7BEC-4B93-B3F4-96878E2BB7A5}"/>
              </a:ext>
            </a:extLst>
          </p:cNvPr>
          <p:cNvSpPr>
            <a:spLocks noGrp="1"/>
          </p:cNvSpPr>
          <p:nvPr>
            <p:ph type="body" sz="quarter" idx="11"/>
          </p:nvPr>
        </p:nvSpPr>
        <p:spPr/>
        <p:txBody>
          <a:bodyPr/>
          <a:lstStyle/>
          <a:p>
            <a:r>
              <a:rPr lang="en-US" dirty="0"/>
              <a:t>3</a:t>
            </a:r>
          </a:p>
        </p:txBody>
      </p:sp>
    </p:spTree>
    <p:extLst>
      <p:ext uri="{BB962C8B-B14F-4D97-AF65-F5344CB8AC3E}">
        <p14:creationId xmlns:p14="http://schemas.microsoft.com/office/powerpoint/2010/main" val="108522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4BB5C7-8C5E-2CD0-F901-801CEAFDC0F9}"/>
              </a:ext>
            </a:extLst>
          </p:cNvPr>
          <p:cNvSpPr>
            <a:spLocks noGrp="1"/>
          </p:cNvSpPr>
          <p:nvPr>
            <p:ph type="title"/>
          </p:nvPr>
        </p:nvSpPr>
        <p:spPr/>
        <p:txBody>
          <a:bodyPr/>
          <a:lstStyle/>
          <a:p>
            <a:r>
              <a:rPr lang="en-US" i="1" dirty="0"/>
              <a:t>Great leaders love to see people grow</a:t>
            </a:r>
          </a:p>
        </p:txBody>
      </p:sp>
    </p:spTree>
    <p:extLst>
      <p:ext uri="{BB962C8B-B14F-4D97-AF65-F5344CB8AC3E}">
        <p14:creationId xmlns:p14="http://schemas.microsoft.com/office/powerpoint/2010/main" val="1724132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4BB5C7-8C5E-2CD0-F901-801CEAFDC0F9}"/>
              </a:ext>
            </a:extLst>
          </p:cNvPr>
          <p:cNvSpPr>
            <a:spLocks noGrp="1"/>
          </p:cNvSpPr>
          <p:nvPr>
            <p:ph type="title"/>
          </p:nvPr>
        </p:nvSpPr>
        <p:spPr/>
        <p:txBody>
          <a:bodyPr/>
          <a:lstStyle/>
          <a:p>
            <a:pPr algn="ctr"/>
            <a:r>
              <a:rPr lang="en-US" i="1" dirty="0"/>
              <a:t>What gets recognized gets repeated</a:t>
            </a:r>
          </a:p>
        </p:txBody>
      </p:sp>
    </p:spTree>
    <p:extLst>
      <p:ext uri="{BB962C8B-B14F-4D97-AF65-F5344CB8AC3E}">
        <p14:creationId xmlns:p14="http://schemas.microsoft.com/office/powerpoint/2010/main" val="2041597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171451"/>
            <a:ext cx="6515100" cy="973706"/>
          </a:xfrm>
        </p:spPr>
        <p:txBody>
          <a:bodyPr>
            <a:normAutofit/>
          </a:bodyPr>
          <a:lstStyle/>
          <a:p>
            <a:r>
              <a:rPr lang="en-US" sz="2400" dirty="0"/>
              <a:t>Remember a time you were recognized…</a:t>
            </a:r>
          </a:p>
        </p:txBody>
      </p:sp>
      <p:sp>
        <p:nvSpPr>
          <p:cNvPr id="3" name="Text Placeholder 2"/>
          <p:cNvSpPr>
            <a:spLocks noGrp="1"/>
          </p:cNvSpPr>
          <p:nvPr>
            <p:ph type="body" sz="quarter" idx="11"/>
          </p:nvPr>
        </p:nvSpPr>
        <p:spPr>
          <a:xfrm>
            <a:off x="1320403" y="844112"/>
            <a:ext cx="6509147" cy="1460714"/>
          </a:xfrm>
        </p:spPr>
        <p:txBody>
          <a:bodyPr/>
          <a:lstStyle/>
          <a:p>
            <a:r>
              <a:rPr lang="en-US" sz="2400" dirty="0"/>
              <a:t>What was said or done?</a:t>
            </a:r>
          </a:p>
          <a:p>
            <a:r>
              <a:rPr lang="en-US" sz="2400" dirty="0"/>
              <a:t>How did it make you feel?</a:t>
            </a:r>
          </a:p>
          <a:p>
            <a:r>
              <a:rPr lang="en-US" sz="2400" dirty="0"/>
              <a:t>Why do you still remember it today?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0110" y="2801429"/>
            <a:ext cx="2092985" cy="1677837"/>
          </a:xfrm>
          <a:prstGeom prst="rect">
            <a:avLst/>
          </a:prstGeom>
        </p:spPr>
      </p:pic>
    </p:spTree>
    <p:extLst>
      <p:ext uri="{BB962C8B-B14F-4D97-AF65-F5344CB8AC3E}">
        <p14:creationId xmlns:p14="http://schemas.microsoft.com/office/powerpoint/2010/main" val="905640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320801" y="857250"/>
            <a:ext cx="6508750" cy="2948104"/>
          </a:xfrm>
        </p:spPr>
        <p:txBody>
          <a:bodyPr/>
          <a:lstStyle/>
          <a:p>
            <a:r>
              <a:rPr lang="en-US" sz="2400" dirty="0"/>
              <a:t>Feedback and development</a:t>
            </a:r>
          </a:p>
          <a:p>
            <a:r>
              <a:rPr lang="en-US" sz="2400" dirty="0"/>
              <a:t>Recognition</a:t>
            </a:r>
          </a:p>
          <a:p>
            <a:r>
              <a:rPr lang="en-US" sz="2400" dirty="0"/>
              <a:t>Responsibility and advancement</a:t>
            </a:r>
          </a:p>
          <a:p>
            <a:r>
              <a:rPr lang="en-US" sz="2400" dirty="0"/>
              <a:t>Resources</a:t>
            </a:r>
          </a:p>
        </p:txBody>
      </p:sp>
      <p:sp>
        <p:nvSpPr>
          <p:cNvPr id="3" name="Title 2"/>
          <p:cNvSpPr>
            <a:spLocks noGrp="1"/>
          </p:cNvSpPr>
          <p:nvPr>
            <p:ph type="title"/>
          </p:nvPr>
        </p:nvSpPr>
        <p:spPr/>
        <p:txBody>
          <a:bodyPr/>
          <a:lstStyle/>
          <a:p>
            <a:r>
              <a:rPr lang="en-US" dirty="0"/>
              <a:t>High Performers Want…</a:t>
            </a:r>
          </a:p>
        </p:txBody>
      </p:sp>
      <p:sp>
        <p:nvSpPr>
          <p:cNvPr id="4" name="Rectangle 3"/>
          <p:cNvSpPr/>
          <p:nvPr/>
        </p:nvSpPr>
        <p:spPr>
          <a:xfrm>
            <a:off x="1424259" y="3919654"/>
            <a:ext cx="6295483" cy="507831"/>
          </a:xfrm>
          <a:prstGeom prst="rect">
            <a:avLst/>
          </a:prstGeom>
        </p:spPr>
        <p:txBody>
          <a:bodyPr wrap="square">
            <a:spAutoFit/>
          </a:bodyPr>
          <a:lstStyle/>
          <a:p>
            <a:pPr algn="ctr" defTabSz="342900"/>
            <a:r>
              <a:rPr lang="en-US" sz="1350" dirty="0">
                <a:solidFill>
                  <a:srgbClr val="33699C"/>
                </a:solidFill>
                <a:latin typeface="Calibri" panose="020F0502020204030204"/>
              </a:rPr>
              <a:t>TNTP</a:t>
            </a:r>
            <a:r>
              <a:rPr lang="en-US" sz="1350" i="1" dirty="0">
                <a:solidFill>
                  <a:srgbClr val="33699C"/>
                </a:solidFill>
                <a:latin typeface="Calibri" panose="020F0502020204030204"/>
              </a:rPr>
              <a:t>, The </a:t>
            </a:r>
            <a:r>
              <a:rPr lang="en-US" sz="1350" i="1" dirty="0" err="1">
                <a:solidFill>
                  <a:srgbClr val="33699C"/>
                </a:solidFill>
                <a:latin typeface="Calibri" panose="020F0502020204030204"/>
              </a:rPr>
              <a:t>Irreplaceables</a:t>
            </a:r>
            <a:r>
              <a:rPr lang="en-US" sz="1350" i="1" dirty="0">
                <a:solidFill>
                  <a:srgbClr val="33699C"/>
                </a:solidFill>
                <a:latin typeface="Calibri" panose="020F0502020204030204"/>
              </a:rPr>
              <a:t>: Understanding the Real Retention Crisis in America’s Urban Schools</a:t>
            </a:r>
            <a:r>
              <a:rPr lang="en-US" sz="1350" dirty="0">
                <a:solidFill>
                  <a:srgbClr val="33699C"/>
                </a:solidFill>
                <a:latin typeface="Calibri" panose="020F0502020204030204"/>
              </a:rPr>
              <a:t>, 2012</a:t>
            </a:r>
          </a:p>
        </p:txBody>
      </p:sp>
    </p:spTree>
    <p:extLst>
      <p:ext uri="{BB962C8B-B14F-4D97-AF65-F5344CB8AC3E}">
        <p14:creationId xmlns:p14="http://schemas.microsoft.com/office/powerpoint/2010/main" val="736900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5"/>
          </p:nvPr>
        </p:nvSpPr>
        <p:spPr/>
        <p:txBody>
          <a:bodyPr/>
          <a:lstStyle/>
          <a:p>
            <a:r>
              <a:rPr lang="en-US" sz="2400" dirty="0"/>
              <a:t>You may avoid reward &amp; recognition because of beliefs like:</a:t>
            </a:r>
          </a:p>
          <a:p>
            <a:pPr lvl="1"/>
            <a:r>
              <a:rPr lang="en-US" sz="2400" dirty="0"/>
              <a:t>“Big Head”</a:t>
            </a:r>
          </a:p>
          <a:p>
            <a:pPr lvl="1"/>
            <a:r>
              <a:rPr lang="en-US" sz="2400" dirty="0"/>
              <a:t>Complacency</a:t>
            </a:r>
          </a:p>
          <a:p>
            <a:pPr lvl="1"/>
            <a:r>
              <a:rPr lang="en-US" sz="2400" dirty="0"/>
              <a:t>Martyrdom</a:t>
            </a:r>
          </a:p>
          <a:p>
            <a:pPr lvl="1"/>
            <a:r>
              <a:rPr lang="en-US" sz="2400" dirty="0"/>
              <a:t>Another Day, Another Dollar</a:t>
            </a:r>
          </a:p>
          <a:p>
            <a:pPr lvl="1"/>
            <a:r>
              <a:rPr lang="en-US" sz="2400" dirty="0"/>
              <a:t>Scrooge Mentality</a:t>
            </a:r>
          </a:p>
          <a:p>
            <a:pPr lvl="1"/>
            <a:r>
              <a:rPr lang="en-US" sz="2400" dirty="0"/>
              <a:t>Culture of Mediocrity</a:t>
            </a:r>
          </a:p>
        </p:txBody>
      </p:sp>
      <p:sp>
        <p:nvSpPr>
          <p:cNvPr id="3" name="Title 2"/>
          <p:cNvSpPr>
            <a:spLocks noGrp="1"/>
          </p:cNvSpPr>
          <p:nvPr>
            <p:ph type="title"/>
          </p:nvPr>
        </p:nvSpPr>
        <p:spPr/>
        <p:txBody>
          <a:bodyPr/>
          <a:lstStyle/>
          <a:p>
            <a:r>
              <a:rPr lang="en-US" dirty="0"/>
              <a:t>Reward &amp; Recognition Myths</a:t>
            </a:r>
          </a:p>
        </p:txBody>
      </p:sp>
      <p:sp>
        <p:nvSpPr>
          <p:cNvPr id="4" name="TextBox 3"/>
          <p:cNvSpPr txBox="1"/>
          <p:nvPr/>
        </p:nvSpPr>
        <p:spPr>
          <a:xfrm>
            <a:off x="3579922" y="4268734"/>
            <a:ext cx="4141433" cy="276999"/>
          </a:xfrm>
          <a:prstGeom prst="rect">
            <a:avLst/>
          </a:prstGeom>
          <a:noFill/>
        </p:spPr>
        <p:txBody>
          <a:bodyPr wrap="square" rtlCol="0">
            <a:spAutoFit/>
          </a:bodyPr>
          <a:lstStyle/>
          <a:p>
            <a:pPr algn="r" defTabSz="342900"/>
            <a:r>
              <a:rPr lang="en-US" sz="1200" dirty="0">
                <a:solidFill>
                  <a:srgbClr val="33699C"/>
                </a:solidFill>
                <a:latin typeface="Calibri" panose="020F0502020204030204"/>
              </a:rPr>
              <a:t>Source: Quint Studer, </a:t>
            </a:r>
            <a:r>
              <a:rPr lang="en-US" sz="1200" i="1" dirty="0">
                <a:solidFill>
                  <a:srgbClr val="33699C"/>
                </a:solidFill>
                <a:latin typeface="Calibri" panose="020F0502020204030204"/>
              </a:rPr>
              <a:t>Results That Last</a:t>
            </a:r>
          </a:p>
        </p:txBody>
      </p:sp>
    </p:spTree>
    <p:extLst>
      <p:ext uri="{BB962C8B-B14F-4D97-AF65-F5344CB8AC3E}">
        <p14:creationId xmlns:p14="http://schemas.microsoft.com/office/powerpoint/2010/main" val="135379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320801" y="857250"/>
            <a:ext cx="3807254" cy="3600450"/>
          </a:xfrm>
        </p:spPr>
        <p:txBody>
          <a:bodyPr/>
          <a:lstStyle/>
          <a:p>
            <a:r>
              <a:rPr lang="en-US" sz="2400" dirty="0"/>
              <a:t>Write thank you notes</a:t>
            </a:r>
          </a:p>
          <a:p>
            <a:r>
              <a:rPr lang="en-US" sz="2400" dirty="0"/>
              <a:t>Send emails</a:t>
            </a:r>
          </a:p>
          <a:p>
            <a:r>
              <a:rPr lang="en-US" sz="2400" dirty="0"/>
              <a:t>Thank employees in front of others</a:t>
            </a:r>
          </a:p>
          <a:p>
            <a:r>
              <a:rPr lang="en-US" sz="2400" dirty="0"/>
              <a:t>Be specific and explain “What right looks like”</a:t>
            </a:r>
          </a:p>
          <a:p>
            <a:r>
              <a:rPr lang="en-US" sz="2400" dirty="0"/>
              <a:t>Make it a routine</a:t>
            </a:r>
          </a:p>
          <a:p>
            <a:endParaRPr lang="en-US" dirty="0"/>
          </a:p>
        </p:txBody>
      </p:sp>
      <p:sp>
        <p:nvSpPr>
          <p:cNvPr id="3" name="Title 2"/>
          <p:cNvSpPr>
            <a:spLocks noGrp="1"/>
          </p:cNvSpPr>
          <p:nvPr>
            <p:ph type="title"/>
          </p:nvPr>
        </p:nvSpPr>
        <p:spPr/>
        <p:txBody>
          <a:bodyPr/>
          <a:lstStyle/>
          <a:p>
            <a:r>
              <a:rPr lang="en-US" dirty="0"/>
              <a:t>Reward &amp; Recognition</a:t>
            </a:r>
          </a:p>
        </p:txBody>
      </p:sp>
      <p:pic>
        <p:nvPicPr>
          <p:cNvPr id="4" name="Picture 3"/>
          <p:cNvPicPr>
            <a:picLocks noChangeAspect="1"/>
          </p:cNvPicPr>
          <p:nvPr/>
        </p:nvPicPr>
        <p:blipFill>
          <a:blip r:embed="rId3"/>
          <a:stretch>
            <a:fillRect/>
          </a:stretch>
        </p:blipFill>
        <p:spPr>
          <a:xfrm>
            <a:off x="5248587" y="1149372"/>
            <a:ext cx="2278938" cy="2529683"/>
          </a:xfrm>
          <a:prstGeom prst="rect">
            <a:avLst/>
          </a:prstGeom>
        </p:spPr>
      </p:pic>
    </p:spTree>
    <p:extLst>
      <p:ext uri="{BB962C8B-B14F-4D97-AF65-F5344CB8AC3E}">
        <p14:creationId xmlns:p14="http://schemas.microsoft.com/office/powerpoint/2010/main" val="3515609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Reward &amp; Recognition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2495" y="710471"/>
            <a:ext cx="4600034" cy="2978201"/>
          </a:xfrm>
          <a:prstGeom prst="rect">
            <a:avLst/>
          </a:prstGeom>
        </p:spPr>
      </p:pic>
      <p:sp>
        <p:nvSpPr>
          <p:cNvPr id="2" name="AutoShape 2" descr="data:image/jpeg;base64,/9j/4AAQSkZJRgABAQAAAQABAAD/2wCEAAkGBxISEhQUEhQPEBAQEA8QFBQVEA8QDw8PFBQWFhQUFBQYHCggGBolHBQUITEhJSkrLi4uFx8zODMsNygtLi0BCgoKDg0OFxAQGiwlHB8sLCwsLCwsLCwsLCwsLCwsLCwsLCwsLCwsLCwsLCwsLCwtLCwsLCwsLCwsLCw0LC4sN//AABEIALcBFAMBIgACEQEDEQH/xAAcAAABBQEBAQAAAAAAAAAAAAABAAIDBAUGBwj/xAA3EAACAgECBAMGBAYCAwEAAAAAAQIDEQQFEiExQQZRYRMiMnGBkQdCUvAUYqGxwdEjM0PC8RX/xAAaAQEBAQEBAQEAAAAAAAAAAAAAAQIDBAYF/8QAJREBAQACAgEDBAMBAAAAAAAAAAECEQMxIQQSQRMyUWEFQpEi/9oADAMBAAIRAxEAPwDyLA5IKYj3hBQBGolTJk0GV4EsGdsXOrCY5MiiSI64xi1Mh6kRJj0zppnaVMJGmOUiptJFkkWQjos3BYTDkjUg5NbEkRyI4j0xsSpksCCJLFjYsQZNErwZNFkWLMGWIMqVsswM1pPCZLFkECxEyJIhQ1SCQPGSZLXVKXRNlyjZrJ9sGMs8Z3V0oJjlBvojpdH4a8zXo2OMfI8+fq8J01MHF0bfOXY09PsTfU62vSQj2H8KPLl6zK9NzGOfr2NY6CNm7VQg8SnCLxnEpRi8eeGI5fW5F1HykmOGofk9KnJiGocaiU9EkWRpD4nbGOdSxZKmRRJWejFzp6YUxkB7NspEwxGRY9GhKh0SNMcmUTCQxSHJgTIIIhAfFk0SvEmgwLEGTRZXiyeqDfRN/TJnKrEsSzUyxotmun0i/qdFt/g6cviycM+fDHutyWudiXtPpJy6RZ3Gg8J1x64NnT7ZXDov7Hkz9dj8RqYOD0vh6yXXkbmj8LpdUdXGtLokFnlz9Xnk3MYy9Ns0I9kXYaeK6JE2QHnuVvbRuBsh7GSIIZs53xR4lhpI4WJ3yi3GGcKK/XY+0P6vsN8X+KYaSLjFxle45w/gpj+uz/C7ngPiPxHK6UsSnJTlmc2/+S+Xm/KPp0XY1JrzVae8eKITtlKyC1VjfvWSisN+UV+WK7JBOFlNv0+XTATXuy/JtoBAohSP0faxs5RDFCQUjUxS1JEeiNIedcY505D8jMBidpGalgxyZEmOTOkZSpj0yKI6JRNEeiKJJECQfEYlnpzNPQ7Lfbjhrlz7tYM3KTuipBjzsdr/AA+unjj91eiOt238PKoYc+b9eZ5s/WcWPztuYWvK9NpJzfuxlL6G9oPCeos/K4r5ZPXNFsNFa5RX2RpV0xj0SX0PJn/IZX7Y3OKfLzna/wAPu88v58jqtD4Vpr7L7G+Bnjz5+TLuukxkQU6KuPRIsJJdAIJy3tQY0exrYAGNhbGgIGQZAwC2cl448YV6KDjFxd7jnnzjUv1S9fJGr4q3haTS23NrNdbkl5vsfMG97zbqZuUm5SlLix1ef1S9SxUm/wC/zvk23JqTcub96yX6p/6MvS6SVj7mptmxSnzl1f8AQ6fTaGFS/fJnPPl10dsejYVwrOciNS3XpPC/uI4e6tackmGIyHUk7n0vteXZyQUwZCmXRs+I4YmOwdJEOiwjR0efqzbFpyCjR2/YtTdjgqm154wv6nW7X+GOpsw5tVr7s55c3Hj3VmNrhCxp6JzeIRlJ+ibPZNp/C3Tww7G5v15/0Ou0Hh3TUr3IRWPRHmz/AJDGfbG5xX5eHbZ4M1duPc4U/P8A0dhtX4XPk7ZP+yPVYVxXRJfIeePk9by5deG5xyOY2zwRpqce6m/kb9Ghrh8MUvoWA4PLc8su63rRRQ4Q0iiDIgsAiGhTAIgNiTAQyfQc0McijJo1so2OE+j6Gk2U900vEsr4lzQzbNU5x5/FHkzXwLrZi+KfEVWipdljWekY5+KXYu7tuENPVKybxGK+54L4r1Go3OyU3Lgqi8VReefrgxboPt8ZvW6lwuea7oThjss80vToVNF4Zrrbay+bw35Gbt/hSUJKdk8cMk0l5r1NLXbxNS4I4lF8l5xf+jlnn+F1tesshUu2TG1Wvc3hf/SWG16q+X/XZzfL3W0d74X/AA8axPUe734eTk/n5GMcbk08/q2Wyazh8/QR9A6bRV1xUYRjGK9EI6/Ri7fLQ/Aa4OXTMn5Lm/sjd2vwdrtR8FE0n3l7i/qfR5ZY4914fN6YeApHpuz/AIQXSw77YwXlFZf3Z2e0/hloacOUXbJd5PKPPn6zinXlqYZPCdJorLHiuE5v+WLZ0+1/h7rrse4q0+8uv2PetJtdFSxXXXFLyii4jzZeuy/rHScf5eWbV+EcVzvsb9FyR2G1+CNHR8NcW13aWTo8hPLnz8mXdamMiKnSwh8MYr6ImiASOO2jxCEXQKQcCDkaAQ7IziHJkgIhIDZQggCkAshQATaS58kAWIzNTvVUeUJKyx5xGLTbZHsG6yvU1OPs5wk4uPV47M17brY1OJPvzXqBnL6iq+Otk6pZXs1JwfR/I1P/ANZ4w67FPyxyz8y3HQ0JGTKqVduY/BLr6GnS5OKclhvsZniWc46efs/j4Xj5kngeVfib40T1denX/TH/ALHnk2+S+xl266upcWU+XZ8sGDotqjZqJfx7mvebWG/e+p1eq8L7bdGMK52VY8p5yvqc7h7vMWOVu3iy+fBTFybeEksnaeEfw9sm1ZqVwR68P5n/AKOt8J7FotJFKmKcu83zk/qdYr00JxT5WVHpdLCuKjBKMYrCJWJMDkjrEJoQ3jAXw0r7b4a0mnWKqa4478Kb+5qx5dBNhSRytuV8sCg5GpDhAUAQig4DkWQNkBbHJgEihwkABNiRMTZDqIOUJKLcZOLSkusX2ZneGtZOyrhtebqZOqz1kukvqsM1rxsa7CmZu+btDS18clKbcowjCPOU5yfKKL9M3KKbXDlJuL6xz2ZNXWxKBjWwtgCU0lltJLu3hFLeZW+xm6GlYo8Ue6fcm1+kjbCVc1mE1h9jL0tWo0sOBR/iqY8o8+G+MfLnykax0J/DW8x1VKl0sSxOPeMl15GbqKZa62yLsnXp6ZcDUXh2T75fkVNk0Mp33yrjdpkpRnCU4cOZNe9Fx7r/AGTbQtRVdbWnTGc5u3gnxc89ZQa6r0OvtktsRNrdtp0zojRFRsdqS7ycfzZLuv2uyNvttO4qb5TjL4Zr/DLOj2pqz210va24wsLhhWvKK/yabMXIZG1aGxTnbdw+0swsR+GMV2NVoc2NaMW7VFNmVurzFo1LDN1nNMDzHxDtkZN8jjtTROp5WcI9U3XTZyctrtEnk53wI9g3h4w2dbo9z9cnCV6ThfI19Jc0bxyWx29e4ZLcNUjk9PqS9TqmbR0SmgGOtWI1pduuDgCCctIUg8XzGhTAcFDcmRRvE3rbNLKuMYxohfXYpPM05cMk1jlhlktGzkTAwkCChIOQDgQyu6LyoyjLHJ4aeH646FXctzropsuk8wpi3Lhw3xLpH5t4X1LrdF4xN2xppvVLlDCjeuS4oJ8pr+ZZ+qK+nq191atd1emnNKcKPYRnCtPmo2yb4m8dcYwW9k3GOrrnC2uCtqk676nicYzXR8+sX1TNzHXn/Ri6TfNNqb1fddTXVS2qK52RUpy6O2Uc/RG+vEek7XVv5Zl/ZFKzZP4ex3aamuyM8e0o4a48/wBdMnyi/NPkzoEl5YGdxvSM6O/USeIuyb8o03S/9TRos4lnEo57SWH9hzCmYulEKAVLdyrg3xuVeM85QmoNeanjH9RILpheLasUO5e7ZpsWwkuT5fFH5NE1viLTLpZ7R4ziuM7ZP6QTKOqV2uSg67NPpeJSm54V18VzUIwWeGL7t8/Q3jjZd3odDp7eKEZfqjGX3WR42PJJdkvskHPoYCbBIMkDIENpQ1ES9YVLYgYW4UnO6vTnW6qJjaukzYOWuoww1xNLUUlZ14MQGBPCbIoEqZ1lE0bWIilB/tiN7a8PSIiEhI5slgd+/kBv955GfZrZ2Ph0+MfmuazVBfyL/wAkvlyXn2LIJ9buEKks8UpyyoVxXFZY12jH/Lwl3aOb3d6iu/T623grrhP2FlUVxShp7mkpWWd2pcLwlhZ6vqSbxbPR2aSUHxV36lU6mya47Z8cWq3x/lXF2WF0xg6PXaON1U65rMLIThL5SWDpP+dX4osJhTMbwvq5Tp4LOd+mbot9Zw6S+TWH9SpRqrtdOfsrJ6fR1TlX7SCj7bU2R5S4ZNPggnyyubZn2Xd/Q6U5rxZrbJSp0dEnG3VuXHJZUqdNFZsmn2b6L5kNWpu0mrrostsv02qUlTO1xdtV8ebrc0lxJrpnmQWWX1bhqLHp7r5Tppq03DH/AIuFc58djeIe8+ZvHDV3+twR16OnQblpa6YuuvVae2qS5tWWVtOEpPvLn19fUz/HOzT07lZp1L2Gtvp/iK4xlPgtjPiVqS88Yf7xu0+Do2tW62dt2qbck43WV16fPSFSi1jHLn3wbm27YqW8W6mxYwlZdKyMflnn98m/qSWXe/z+xeRl2eH6ZalanFkbkoqXDZKFdvCmouyC5SxxM1WxJnmls6DmLIGxJgOFFgyIA5BxCA2AciAguQBiHIMjXIBwGxrkNkygWP8AeCvZ6E8mivNAUboGbqazWtiUr4EGFqKyjKBt6ioz7IGKKLgIsTrI3AsoaIDiI1sek5KEt3r4nGt+2sXJxr97hf8AM+kfqy+NhBLoks+SSyUU/wCClbh3tcPapN+zz/O/z/Lp6F+EUuywuS5csCS5BQ2M7xFoPb6e2vpJwcoPvGyPvQf3SF4e1/t9NVY/icEpc+k1ykvujRyZG1bBVp7JzhKz/kcnwOWa4cT4pcMe3M1ue3VGZ4n0mqhOVuijxyvrdNscpYeMQtXqk2vsb2zbeqKK6o9K4JP1l1k36t5ZaYRc7ZoV9x2+q+KhbFTipKS5tOMl0lFrmn8ibSURqgoQWIx5JZbfXLy3zZIhNmd3Wg5sLZHxDskBQRrEwHMTApCiyB2AsAGUIcmAADgSkLP2GgO4huRMTATmNcgjJANkRyHyZE5ARWIq3IszZDNAZ9sSlbA07UU7UZozpxIJxLsokE4kFbhESSQgO/yLI3IsnQPTEMDkBwmxqCQHIgYEygoIBAKLHpkbYUyCQLGZEmA9sSY3IkA/IsjQZAdkQ1SCAmHI0HEA7IHIHEMZQ9yGNgyBgBsjlIMxkgI5kU5EsyGZBBZ6FaxFqRBYjIpzgVpwLk0QSiZoqcAiaURFHZMSQkwnQBMIEggEWRrCgDkAggAQWLICTDkaEgcIQGygoI3ISByY1sQACHiANYEjYwSYEUJgEwNgFsY2JjJMAyZHKQmyORA2bGMeyOQEciGwmkQzJoV5oikTTIZmRExBYgOrTDkAjoDkSYhAOyIQgEIQgEIQgEIQgDkAhAFCbEIAZDkQgFkTEIAMGQCAWQNiEAxsZJiEAwbIQiAMYwCKI5MimIRBXmRTAIwI2wiEB//Z"/>
          <p:cNvSpPr>
            <a:spLocks noChangeAspect="1" noChangeArrowheads="1"/>
          </p:cNvSpPr>
          <p:nvPr/>
        </p:nvSpPr>
        <p:spPr bwMode="auto">
          <a:xfrm>
            <a:off x="5244483" y="2663701"/>
            <a:ext cx="1564690" cy="15646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srgbClr val="33699C"/>
              </a:solidFill>
              <a:latin typeface="Calibri" panose="020F0502020204030204"/>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534857" y="651559"/>
            <a:ext cx="2548631" cy="1903509"/>
          </a:xfrm>
          <a:prstGeom prst="rect">
            <a:avLst/>
          </a:prstGeom>
        </p:spPr>
      </p:pic>
      <p:pic>
        <p:nvPicPr>
          <p:cNvPr id="1028" name="Picture 4" descr="https://encrypted-tbn0.gstatic.com/images?q=tbn:ANd9GcR-X9z2y0hvqTV1l16Yd60i8C5kLuoo10QX4dXo47-e44zU4EWi2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03333">
            <a:off x="5672480" y="2394620"/>
            <a:ext cx="1593056" cy="1614488"/>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2" descr="data:image/jpeg;base64,/9j/4AAQSkZJRgABAQAAAQABAAD/2wCEAAkGBxQSEhUUEhQUFRUXFxoXFxcXFxcXGhcXFxwXGBgYFxcYHCggGBolHBgUITEhJSkrLi4uFx8zODMsNygtLisBCgoKDg0OGhAQGywcHyQsLC0sLCwsLiwsLSwsLiwsLCwsLCwsLywsLCwsLCw3LCwsLCwsLCwsLCwsLCwsNywsLP/AABEIAMIBBAMBIgACEQEDEQH/xAAaAAADAAMBAAAAAAAAAAAAAAAAAQIDBAYF/8QAQhAAAQMBBQQGBwYFAwUBAAAAAQACESEDEjFBUQRhcYEFEyKRwfAGFjKhsdHhFCNSU5LxQmNyouIVYoIzNLLC0iT/xAAaAQEBAAMBAQAAAAAAAAAAAAAAAQIDBQQG/8QAPBEAAgADAgsECQMEAwAAAAAAAAECAxEEEgUUITFBUVJxkaHRExUWgTIzNFNhorHB0iIjQgaS4fFDRPD/2gAMAwEAAhEDEQA/ANbrTpXzRNjDMAzE7yEMbQxQ65a+PuKdpGZbUwBphqsTIKk1igwGu9U9wybmPPeoc/hlJ55KgTdpQHOca781SGQvxpx8AY0TqATnujOuHP3qGvANBnBOQy7/AJIc4byYp/xpCEMhdQVEEjTvUFrpEc+Fd2OHcUM98gECRkKaE4LMYi8KmJB13UwVFADJJO6OG88kmvgRnAilcc9ykRvOsd3kIvGpFJ8DmI4oQbIvVmsZTPGcMVmiN/LMSPksQYYqec8u6ZVUoeGGHfXRAWWGTgTQ8fPgrByyxMfM81ia8TeqMju1GPk6IZaHCpAOJPgOeKAbzTGYGmE6DNXatAqDifMDRO0MigxjOD+ylzdXcPDzuVA2uGZpniO73VzTsuMBtYqN/P5SoAqZiMfPwWZwkcMcJ870ILQ+Thjoqs8Sc+VM1JbmBJJxz+EFDWGTnqgE4zEE8vcm0+zxy31Vg0Fc8N/LJSCZO4yOB3biFQDa0jiYpjFN6o4QTXhh3cUXd3hPHekG0qfr78vBQDunA1EYzx0G9MCaDCYNCNfPJQWkVB0ETpJVNMCe/LnxQDEDz88FAAjzjv0+id6BgYy351VNM/ScBKgJxw4aILZNOfJUMNPCN2eBqkCKRnn55d6AV6B8lDq5Rw5K7MYnI+c0hAmnCIwUKYww5wELKWjMTzhCuQh5TX0MiZqNDQYps0MTWmXnFMnSJ0mIHkYblLLs494455ZrEzEww4CZkZ/XuVNJiRTiJ5bzKLR4kkjhxr7sO9ItuiYxxk114ckBVwkVMYUwg+OatrzBOJGMYmJx3qDic698+ZSsqANqDMxrmR53q0IZLGs0344HRXhgIAmcqRge9I4aCMKRjINdIlQ0G9ScceGKoKs2uiogVNJ3DVAJwmo0AiKycKJPIE3ji6mOeneEO9qlaYyG/LcoDI98Z0wGEZ9+HuVm1PGThlWsE4BS+zvRgMYy1PiEMYATHMTpQ4/FUGRzARpPnPP5KTpXKkU7/OKq/JOBGVTjWcM8FIBnvFSTShQA9sSJJ05ZHuKyAimjZJ4mZSe4upFcK5HckW1mIA3YnlgqQtrshv5iB9Kb0F3LI0mukcPgsZxlox1n3ovmciMoGfI0QD60Y86bld4kUIxE+MDvSa+mQ5dxOvDerb2ZgCgimeCpKlOMxINKnEfFIOwnHHdXyViNphiT5gxqnJIImBh5E4JQVMjnTIMDxp9ZSJmvLSvA1HJRNYxphjr9EwJOGGtMFaEqW590RQ9+IqY7/crJ1jlTRYg0ilBJzlWXY0jfw1olCVKZQQROPkofaEVGBx4rETQVzPOorOSo2onGv7hLoqMyQQdeOKoDdOfLhqpdjyCd6YmNK47slKCoE00NPMIIvU8iM45CiCQTurwUl0HHx+CxaKmUCP3bPihQ+zmteUDxQhaHlNjtRFIiZ5QRxWO12gtbkdCqDad1KAg6bpMrV20DQ86Ry71ss0KinQp6WvqYWiJqVE1qf0FabY44xyUu21xxjuWvKRX1eKSNhcEfNYzO2nxNn7c6U27e4CBEcNVqJq4rI2FwQxmdtvizaO3vzIrTBA294FIWqCmUxWRsLghjM7afFm0zb37u7RV9vecY7lqBEpiknYXBExmdtvize/1F/wDt7kh0i8aVrgtOVSmKSNhcEManbb4m4OkH7u76pu6QcRBDc8l6Po50ay3Y4EdplpZvca1sTItBwEAzvXqjoSwNo3sS22eX2QkybJtj1l0Gc3Oa3Xsryx4rBE4XAqr4L/2Y9MGMxQqJRuj+LOX+2OGk6596yN6ReDNJ4eC93o/Y7G3YxzrFtk60faWIALwCbl5jwHHEOhvNVtXRFkyz6y7PVWLm2tTW3LbO5nra/wBilbMorrlqu5CloavKN03s8Abe6ZpxhSNrduXrbVZWV21utbI2axLaYPJs7xG+plY7OwazZrN4sRautXWgcTfNy5ADW3TQmb0lZqCRStxZ6ZlqqYOOfWl95q53roaH2127uT+3v3dwXsWfo209WC97S59x4NwlpNm60BhpMYYHUK+j+jLG4bQdY6/ZW7mXmthoYC3tRg6aiNyxbsyWSFPy39CpWlvLE157up4n215isRoEvtjpmfgtWUSvVi0rZXBHmxibtPiza+1O1QdrfrvyxWtKcq4vK2VwRHaJu0+LNg7W7G8pG0O1WCUrydhL2VwJ20zafE2ftTtT7kfaXarXQCr2MGpcCdtHrfE2BtLvxHz+6Dbu1WCU5U7KDUgpsetm3Y7S6R2jjXvXpUJkTgRy1nmvFsjUcV67XHI/Cnmq4uFIEnDRazs4MicSir8DJMZkcEJiDn3oXJOpQ8W0caCQMYnn359y1tsdhOPy4rYNIAE6SYzMiDkNy1ttH7Z+cV6LFlnwb0arX6mLczWJQvU2O32a41tqx14HtOAxEvMYiKXBO86J2dpslJZaUiTJr2TM1/FGC+pc5ptXWfOKUsn6keSUBVbRPZwp8BPvlStyZqY01IThUgSmgIUINMFSCmAgNjZ9peybjnNvAtMGJacQdyZ2207H3j+wIZ2j2B/t0WuCmpdhz0LeayVNu36QtXua99o9zm+yS49nOmim0220cHAvcQ915wJMOdqdStaUwVLkK0C9FrNl21vMy9xloYamrWxDTuECidhttoxpay0e0OxDXEA8QFrTKYKXYc1CXos9TbPSVqbs2tp2fZ7TqQCKVpQkc1Nntj2tuNtHhteyHECtDQUwWrKYS5DqF6LWVKAplAWRiUmkiUIOUkkSgGmpRKhS01LSiVGEZGleyHVjE/vj7l4oXsMMAU8nguJhX+Pn9js4L/l5fcyFxyj3ITbe0nznvQuNU7B4InE01JGXjVa+2OqAKgihzPFbIkluuYnDUndVam1mIrlhoc6L02D2iDeabb6iLcZ2dHWha1zW3g7AAgmt6JGNbju5RtHR1qyS5jgBnlMTiPNDoix6TtWABryAMAI3nSuJicJKm22+0cLrnEjfHyX0/wC7XRTzPnv26aa+RgTCSQW40lygKZRKAqUyplEoKFSmpBQhKFhOVEpqCgwVUqFQQFJJJpUlBhNSgKVFCkJSgq1FCkApIhSooNCEkqKDTUoClRQpMJAolRstDI0r2LF28j3nCV4wK9mxiB5wj3yuNhXND5nXwYssXkbLbctpA800QsDiP4seH1QuKdc8UmBgQMaUnl+y09qIvU8ytsZkmBIjuFNCKLL0Z0M7aXPAeG3QDJF7EnMHctki0yrNMU2a7sKzvloMLTLimSooYFVsLBuzFrC511wHaADzeNcTGJN2giBNTRW6z2OT27TGRoKTFWSReplit/1Ld+a39J+aB6Fu/Nb+k/Ne1/1DgqvtD4P8TmYhaqerXLqaFo3YyKOe0wTSTJhkCCygnrM9K6J/2SXgF10MF0i9eLhenFkV7GIA30XoepbvzW/pPzT9S3fnN/QfmniHBS/7D4RfiMQtXu1y6ng9I2dm15Fk680EiScYiooBBMxU0WrK6j1Md+c39B+afqY784foP/0tkP8AU+CkqdtXyi/E1vBdqbrc5rqctKYK6j1Ld+cP0H/6T9Sz+cP0f5K+KcFe++WL8Sd1WrY5rqcumup9TD+cP0f5I9TD+d/Z/kp4qwV735YvxHdVq2Oa6nLynK6n1M/nf2f5Kh6Gfzv7P8lPFOCve/LF+I7ptWxzXU5VMLqvU3+b/Z/kn6nD80/o+qninBfvfli6F7ptWzzXU5QJrq/U4fnH9A+aoeiA/NP6R81j4pwZ7z5Yuhe6bVs811OTCIXWeqI/NP6R80/VFv5p/SPmnijBvvPli6Dum07PNdTlIRC6z1Tb+af0j5p+qbfzHfpCx8U4O958sXQd02nZ5rqcpCd1dZ6qN/Md3BMeirPzHdwU8U4O2/li6F7ptGrmjkoSursPVZn43dwR6qs/G7uCninB+2/7X0HdNo1c0chdShdh6rM/G/3fJMei1n+N/wDb8li/6qwftv8AtfQvdNo1c0ceGp3V2A9F7P8AG/8At+SPVaz/AB2n9vyU8VWDafBl7on6lxOQa1erZkwMcAva9V7L8Vp/b8l59tYBjy2hDTAmOUrzzcM2a2/pkttrLmoeyy2KZIbcekmDWgJz89yEC0jFJa6nroeMyyafiMSNMOa9z0M9u21hnvvLnrK67cdYr7+S6H0LPbt5Ffu6jMfeEQuXhn2KPy+qPRJ9NF9JdKW9k+3AfZlrOpDZszAO0PcwFxDqtZQ5TuU2nS1uLYWHWWZ++azrbmDXWNpalpbei8CxueDgujfs7DeljTeADpAN4CYDtRU0OqwDoqwuCz6mxuAyGdWy6DqGxAO9fKQ2mTSkUGjUtSy8a5NNfgeu69ZzXrU/7km5AJ64hriCw2psWPZXsghrrSpNAvX6E2q3tetFpdb1Z6qQPatWyXWgrRpBs4b/AFL1TsrIIuNhwAcLohwAgAiKiKQrZZgTAAkyYAEnU6nBYTbTJihaglpPXn016rdQKF1ys5bY+mNotDZte6zsr9o+yLoB7VgCLUtkxLrQGAZhrDqjZ/SK06u0c9zAW7PbPaYgPdZWloxr2gmoIawx/uXS2ux2bmlrrNjmk3i0taRJMkwREySZQ/ZLN128xhu+zLQbv9NKclsdqkP/AI1y+P1yV3VJdi1mtbMt3iyLHtYIBtJbJJJZMadnrOZboVzbvSa3Bjs9kPsCYx2u88WY4EMBj/eF2cqOob+FuN7Ae1+LjvWuTaZcKpHAotRYoW8zObHStsXUtW3jtJ2fqbrZuiR1n4r0DrNIyzWrsvpLbvLG9kdYGWLYaKbS02fX44gNe4x/KcuuFi29eutvYXoExxxTFk38IxnAYnE8VsVrk6Za5dN3xzkuPWcxZdLWpY5xtbv/AOjq5+5hrOteyQIkGAKv5L0Oi321sA/rhcY9zZa0RbNa6jtKgBtKe1uj1uoZXstrjQV40qsrQsZlrgadyBJ7l0KoXpZze3dL2zNotWAgtcW2VkLvs2zmsc0mMQQ55M/gU9DdKWlpa2bX2lDY2byB1TbzndaCYIvH2W0bgumujQa+CXVilBTCmCuNyrl3s1WlK/GmfMLrrWpzfSHTVpZWzmk9izeLR9B/27hZtGWT3vr/ACyp/wBU2hrTeqbuzuceyLhtX9oXY7VKboXTlo0CCAqrXLUKXZrR9v8APIXHrOXb0hbOY+5ajrOvuNB6sgDrHtALQ280EACSTuW9su32lrs9raNJa5r3QCBQMuk2bqf1NnFe1dGgThYx2uCLNAllr/gKB6zl7XpC1DSX23Vu6kWtm0Bnbc8vNyol4aAxsCDWc1u2fSLi+4XQ/rwLlJ6ssDjTG7jX3r24+iYCRWuBr0Fy6BQPWNCE14r7MqAgpIS8xQEIRKl5gEIlKVlUAuY6SP3rxqfkunJXL9J/9Z/EV0BA8813cBv92Ld90aJ6yGu0HIhCTePuPgkvrKnkPEsyI5YHGeM4Yd66H0LxtjvZ/wC9IyxXOWjAIxEniY8/BdL6GNgWsYS0dwK5mGvY4/L6o3SfTOlTSQvhj2jQkgqAaEkKgaEJIBphSmgGChJOUA01KaAaEkIBoSQgKQkhQFJqE5QFJFEpIACEkkA5RKklJZIgyVzPS8dc/lPcF0hK5jpV33z/APj/AOLcF3cB+ue77o0TvRNN1UKDbxn5w0QvrTyHmZUJDcsziTnz9y6T0LMttTIILm4cNFzYdPaEcK/DPJdL6Geza/1j4LmYa9ji8vqjdJ9M6NNJC+IPaNCSaAEISQDSQkrQDQkmUA5QkhAUE1ITlQDlCSEA0JIUA0JSiVaAqUSpRKgKlOVEpylCDlIpSkVUgBKRKRSJWSRAJXMdLn793/H/AMR9V0hK5rpk/fEHQZxkF28Ceve77o0zvRNF3GEKL2VRFKD55oX1tDymldArJmcsKnDeum9Dmwy0/qE8YC5wBuQjSccd2Ga6P0QHYtP6/ALmYa9ki3r6m6T6Z0KJXJv2i3a60At3vLNqsrFrXiza0h4snG8WMB/jI4ZLPZekxLrJpayXwHgF0tLjaCQSIImzO/hn8u7BMpWGkX+q6T0dotJ0qa4629J7W4x5swD91a3bNxdeZastnXTIFQbOTGWq9Tpna7YMsX2L2feEWZiC29bQGWjSRJuugxmCVHYZkLUMVFUX0e6kuXs/ShwFQwilb1WDrm2J66kNcQS7TskZStvo7pN1ta2bgQGEbSIDgQ7q7VjGO1NJNKdpYxWGbAm4siy8lUqjTPdlCUoleUzGCkkiUoQpEqAU5SgLBRKgFOUoCkKZRKUBSJUyi8lAVKJUylKUBUpqJRKtAXKJUSi8lCFIlReRKUBRKhxQSpJWSQESuY6aP3xI0HwGXeukcVzPTYm0dwb8MF28DL997vujTO9E1WP4eQN6SxidPefmhfVnlqapdOFdYwiMua6f0Q/6b/6//UYrmQ/UngN2c9y6j0RZ908/zPfANd65WGvZXvX1N0n0z27o0GM89eKXVNxgTwHFF5AK+NVT1jDBoO7T9yqDRGAgYbo0UhycplAdW2vZFcaCvHVAaMgO7VEolMoHKJSlKUoCpSJUyleVugpah6Rsxn/Fd59kSN3aFd6zkhah6OsvwADCASAaAVAMGgHct0uGD+dfIjroMx6RswJvb4AJOYwAxoe4p/6hZ4A3jeuwNSQO6qws2GzBJrzc6lZkVxkkzjUq2bNZtIIAF3DtGmORO88JWbhk6L3Ix/UXZ7cxxiYMkQRjDrtNRPnFYz0mwAkz7RGuBgmmAG+Em2Nm0hwiRMVmpgE1OgjmpNlZf7c4l04zv3nvVuSq5mMpnftzBMnCZo44TIoMaExoJS/1BmpFSPZdkSNM4MawsBsrHDsd/wBd5VRZDtdjWZGMzrrKdnL1RDKNvStnJBMQSK5xjhhFMdQqPSLJFTUxgRGIrIpURzWJzrHWzwjEYGkcFjd1GE2feMJkjmQsuylv+MRKs3LPapMXXREhxFIU/bheukEGYw3gV0m82OKxP2yzMS9lDPtD5rGbaw1su9u7fuHcopS0wstTOekmSMYOBg1JwApXPuVO20UIkzWtKSBPvC1G7RYYh1lxluWHiqO2WJiXWdMKinD3LLsVohZKmwOkGbxxB3eBB5qrHaw6YmmtMyPiCtJ222B/iszPCsKW7bYDBzM53zjxwVxeqyQxCvxMx6Sw7OJj2qVmDh7NBXeMVTdulrnRQAHH8QmMKYhap6SsAPaZhGGWmGEq7PpfZ8TaNrjQ140WbkPRLfMlfibeyWheJIGORkYA+eC57p5sWx4A+5e03p3Z4patjn8l4HpDtbHWocxwcLorzP0XQwVLjhtDbhaVNW41zWnCad7Sg70LE21ORAQvpjzFWZxwpwoIqdwxWK0sLwrkZp50I1QLRszHyO7fim4ndOIAziYEqUqZGEbG0YRWKnMRpn3rKdlYMQCd2PKclePEHlUTp5lJn8PPDATjM8SUuoVJZs7QYAjd9fJQ/ZgMWyRG7id6zNdwjGRBwUB2IoJw3ac0uolRNsGkSRB90a0zWPqARIpUA6/Gg4rNZ8jWAeANdyHOiYyxxBgz3/CiXUKmI2IwiutfJQ3ZxwEH9+Ep9YQBlJ+JFRhHFWx4OvHnh8UuIVMbtmacOZmMKjdG9S6ybNQDOEfTiFk6wggSa+86AiiV4k/7uVeWIzUuItTEdlbPskcctJGuCf2UHIYaQZ3HCFkrG/l8e/vSc6aASMK8akpdQqzD9kbnQcNdCmNnbNABT9pOSyPfPLxz+Cq2fSIr4cFLgqQ7ZxFAN1FkbYgCAB9OKx2LjQSRy13dyonKR8uHdglwlTIbNuUZxRSGCMBOOGKhjvqK54eKbXGOAEzklxAyNsxPhuwQWjHw+KxX5186KnO3nWo5D3qXEKmRopJhMmtY4R4rCHGaIY7ClP2ruS4hUz3s4+uHgm61Gk+5YSY+uWaiYA0w188VbgqbBtPdnpopdaRFfqsN6tZ84JlxNKZZZJcQqZXGte7xWG1YDPh4Jk4yaaqX5QTHnPRW4hUnqzlFUEwKeYgIkip4aJF+mO4RQaKqFIGQZzOOVPFCxttI15AFCzoQuKnl8QrvEOoc/AIQhmFo438StnOOCEIs5GazGiAmD2+HyQhQGO8b2OQWzPaHD5IQqRmqTJrWDTdRa9ue1y8EIQptBovMoMT8AseZ/qSQoyIbfaeMpw7ljDjr/ChCAv8AhG/HuKv+EckIUGkCK8/BM5ckIRhE7Pj/AMR8FAx5uQhAUKtYmBQ8vBJCEM9kK8ytVrjSuQ8EIVANNO5ZmiqEIga9kfj4rO3+LzqhChTG81PH5K7MVHHwCEKkWcl+A85KbQwRx8EIQrMYNBwQhCyIf//Z"/>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srgbClr val="33699C"/>
              </a:solidFill>
              <a:latin typeface="Calibri" panose="020F0502020204030204"/>
            </a:endParaRPr>
          </a:p>
        </p:txBody>
      </p:sp>
      <p:pic>
        <p:nvPicPr>
          <p:cNvPr id="1040" name="Picture 16" descr="WOW Ca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3639" y="3263510"/>
            <a:ext cx="2643188" cy="15216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31928">
            <a:off x="1565213" y="3104494"/>
            <a:ext cx="1836767" cy="1043801"/>
          </a:xfrm>
          <a:prstGeom prst="rect">
            <a:avLst/>
          </a:prstGeom>
        </p:spPr>
      </p:pic>
    </p:spTree>
    <p:extLst>
      <p:ext uri="{BB962C8B-B14F-4D97-AF65-F5344CB8AC3E}">
        <p14:creationId xmlns:p14="http://schemas.microsoft.com/office/powerpoint/2010/main" val="1997490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805EB72F-AD9A-67E7-28E9-52FE359CFC2E}"/>
              </a:ext>
            </a:extLst>
          </p:cNvPr>
          <p:cNvSpPr>
            <a:spLocks noGrp="1"/>
          </p:cNvSpPr>
          <p:nvPr>
            <p:ph type="body" sz="quarter" idx="11"/>
          </p:nvPr>
        </p:nvSpPr>
        <p:spPr>
          <a:xfrm>
            <a:off x="236538" y="764662"/>
            <a:ext cx="8678862" cy="393699"/>
          </a:xfrm>
        </p:spPr>
        <p:txBody>
          <a:bodyPr/>
          <a:lstStyle/>
          <a:p>
            <a:r>
              <a:rPr lang="en-US" dirty="0"/>
              <a:t>Here’s what you can start doing today to recruit and retain employees:</a:t>
            </a:r>
          </a:p>
        </p:txBody>
      </p:sp>
      <p:sp>
        <p:nvSpPr>
          <p:cNvPr id="4" name="Title 3">
            <a:extLst>
              <a:ext uri="{FF2B5EF4-FFF2-40B4-BE49-F238E27FC236}">
                <a16:creationId xmlns:a16="http://schemas.microsoft.com/office/drawing/2014/main" id="{A52A800A-3195-D947-42F9-F3265E172EE1}"/>
              </a:ext>
            </a:extLst>
          </p:cNvPr>
          <p:cNvSpPr>
            <a:spLocks noGrp="1"/>
          </p:cNvSpPr>
          <p:nvPr>
            <p:ph type="title"/>
          </p:nvPr>
        </p:nvSpPr>
        <p:spPr>
          <a:xfrm>
            <a:off x="236538" y="273847"/>
            <a:ext cx="7886700" cy="440354"/>
          </a:xfrm>
        </p:spPr>
        <p:txBody>
          <a:bodyPr>
            <a:normAutofit/>
          </a:bodyPr>
          <a:lstStyle/>
          <a:p>
            <a:r>
              <a:rPr lang="en-US" dirty="0"/>
              <a:t>Leader “Always Actions”</a:t>
            </a:r>
          </a:p>
        </p:txBody>
      </p:sp>
      <p:graphicFrame>
        <p:nvGraphicFramePr>
          <p:cNvPr id="7" name="Text Placeholder 4">
            <a:extLst>
              <a:ext uri="{FF2B5EF4-FFF2-40B4-BE49-F238E27FC236}">
                <a16:creationId xmlns:a16="http://schemas.microsoft.com/office/drawing/2014/main" id="{58D7D680-3C37-4C2C-4216-C8565BB7C0BB}"/>
              </a:ext>
            </a:extLst>
          </p:cNvPr>
          <p:cNvGraphicFramePr/>
          <p:nvPr>
            <p:extLst>
              <p:ext uri="{D42A27DB-BD31-4B8C-83A1-F6EECF244321}">
                <p14:modId xmlns:p14="http://schemas.microsoft.com/office/powerpoint/2010/main" val="1316992182"/>
              </p:ext>
            </p:extLst>
          </p:nvPr>
        </p:nvGraphicFramePr>
        <p:xfrm>
          <a:off x="236538" y="1208824"/>
          <a:ext cx="8678862" cy="32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8739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2F13B1D-33BD-0E73-F4AB-DCF8E8D884F8}"/>
              </a:ext>
            </a:extLst>
          </p:cNvPr>
          <p:cNvSpPr>
            <a:spLocks noGrp="1"/>
          </p:cNvSpPr>
          <p:nvPr>
            <p:ph type="title"/>
          </p:nvPr>
        </p:nvSpPr>
        <p:spPr>
          <a:xfrm>
            <a:off x="346017" y="373597"/>
            <a:ext cx="2338994" cy="486770"/>
          </a:xfrm>
        </p:spPr>
        <p:txBody>
          <a:bodyPr/>
          <a:lstStyle/>
          <a:p>
            <a:r>
              <a:rPr lang="en-US" dirty="0"/>
              <a:t>Good Luck!</a:t>
            </a:r>
          </a:p>
        </p:txBody>
      </p:sp>
      <p:sp>
        <p:nvSpPr>
          <p:cNvPr id="13" name="Text Placeholder 2">
            <a:extLst>
              <a:ext uri="{FF2B5EF4-FFF2-40B4-BE49-F238E27FC236}">
                <a16:creationId xmlns:a16="http://schemas.microsoft.com/office/drawing/2014/main" id="{B1CADCC0-18A7-5C74-6A85-32CB5119D009}"/>
              </a:ext>
            </a:extLst>
          </p:cNvPr>
          <p:cNvSpPr>
            <a:spLocks noGrp="1"/>
          </p:cNvSpPr>
          <p:nvPr>
            <p:ph type="body" sz="quarter" idx="10"/>
          </p:nvPr>
        </p:nvSpPr>
        <p:spPr>
          <a:xfrm>
            <a:off x="415925" y="1365648"/>
            <a:ext cx="2668588" cy="3055144"/>
          </a:xfrm>
        </p:spPr>
        <p:txBody>
          <a:bodyPr/>
          <a:lstStyle/>
          <a:p>
            <a:pPr marL="0" indent="0">
              <a:buNone/>
            </a:pPr>
            <a:r>
              <a:rPr lang="en-US" dirty="0"/>
              <a:t>KK Owen</a:t>
            </a:r>
          </a:p>
          <a:p>
            <a:pPr marL="0" indent="0">
              <a:buNone/>
            </a:pPr>
            <a:r>
              <a:rPr lang="en-US" dirty="0"/>
              <a:t>Leader Coach</a:t>
            </a:r>
          </a:p>
          <a:p>
            <a:pPr marL="0" indent="0">
              <a:buNone/>
            </a:pPr>
            <a:r>
              <a:rPr lang="en-US" dirty="0"/>
              <a:t>Studer Education</a:t>
            </a:r>
          </a:p>
          <a:p>
            <a:pPr marL="0" indent="0">
              <a:buNone/>
            </a:pPr>
            <a:r>
              <a:rPr lang="en-US" dirty="0">
                <a:hlinkClick r:id="rId2"/>
              </a:rPr>
              <a:t>kowen@hcg.com</a:t>
            </a:r>
            <a:r>
              <a:rPr lang="en-US" dirty="0"/>
              <a:t> </a:t>
            </a:r>
          </a:p>
        </p:txBody>
      </p:sp>
      <p:pic>
        <p:nvPicPr>
          <p:cNvPr id="6" name="Picture 5" descr="A picture containing text, whiteboard&#10;&#10;Description automatically generated">
            <a:extLst>
              <a:ext uri="{FF2B5EF4-FFF2-40B4-BE49-F238E27FC236}">
                <a16:creationId xmlns:a16="http://schemas.microsoft.com/office/drawing/2014/main" id="{A99919A0-D5F6-5353-E527-1744A409C37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598022" y="732264"/>
            <a:ext cx="5199961" cy="3678972"/>
          </a:xfrm>
          <a:prstGeom prst="rect">
            <a:avLst/>
          </a:prstGeom>
          <a:noFill/>
        </p:spPr>
      </p:pic>
    </p:spTree>
    <p:extLst>
      <p:ext uri="{BB962C8B-B14F-4D97-AF65-F5344CB8AC3E}">
        <p14:creationId xmlns:p14="http://schemas.microsoft.com/office/powerpoint/2010/main" val="2248855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D13B41-96F3-62B0-20E3-77CB21B0DD3D}"/>
              </a:ext>
            </a:extLst>
          </p:cNvPr>
          <p:cNvSpPr>
            <a:spLocks noGrp="1"/>
          </p:cNvSpPr>
          <p:nvPr>
            <p:ph type="title"/>
          </p:nvPr>
        </p:nvSpPr>
        <p:spPr/>
        <p:txBody>
          <a:bodyPr/>
          <a:lstStyle/>
          <a:p>
            <a:r>
              <a:rPr lang="en-US" dirty="0"/>
              <a:t>Our Learning Today…</a:t>
            </a:r>
          </a:p>
        </p:txBody>
      </p:sp>
      <p:sp>
        <p:nvSpPr>
          <p:cNvPr id="4" name="Text Placeholder 3">
            <a:extLst>
              <a:ext uri="{FF2B5EF4-FFF2-40B4-BE49-F238E27FC236}">
                <a16:creationId xmlns:a16="http://schemas.microsoft.com/office/drawing/2014/main" id="{66953CB1-54C1-E179-C143-C1084366997B}"/>
              </a:ext>
            </a:extLst>
          </p:cNvPr>
          <p:cNvSpPr>
            <a:spLocks noGrp="1"/>
          </p:cNvSpPr>
          <p:nvPr>
            <p:ph type="body" sz="quarter" idx="15"/>
          </p:nvPr>
        </p:nvSpPr>
        <p:spPr>
          <a:xfrm>
            <a:off x="370284" y="1061149"/>
            <a:ext cx="8340030" cy="2174464"/>
          </a:xfrm>
        </p:spPr>
        <p:txBody>
          <a:bodyPr>
            <a:noAutofit/>
          </a:bodyPr>
          <a:lstStyle/>
          <a:p>
            <a:r>
              <a:rPr lang="en-US" sz="2400" dirty="0"/>
              <a:t>Why do leader actions matter as we seek to recruit and retain employees?</a:t>
            </a:r>
          </a:p>
          <a:p>
            <a:r>
              <a:rPr lang="en-US" sz="2400" dirty="0"/>
              <a:t>What can leaders do to increase recruitment and retention?</a:t>
            </a:r>
          </a:p>
          <a:p>
            <a:pPr lvl="1"/>
            <a:r>
              <a:rPr lang="en-US" sz="2400" dirty="0"/>
              <a:t>Rounding</a:t>
            </a:r>
          </a:p>
          <a:p>
            <a:pPr lvl="1"/>
            <a:r>
              <a:rPr lang="en-US" sz="2400" dirty="0"/>
              <a:t>30/90 Day New Employee Meetings</a:t>
            </a:r>
          </a:p>
          <a:p>
            <a:pPr lvl="1"/>
            <a:r>
              <a:rPr lang="en-US" sz="2400" dirty="0"/>
              <a:t>Reward and Recognition of Good Work</a:t>
            </a:r>
          </a:p>
          <a:p>
            <a:r>
              <a:rPr lang="en-US" sz="2400" dirty="0"/>
              <a:t>How do we get started?</a:t>
            </a:r>
          </a:p>
        </p:txBody>
      </p:sp>
    </p:spTree>
    <p:extLst>
      <p:ext uri="{BB962C8B-B14F-4D97-AF65-F5344CB8AC3E}">
        <p14:creationId xmlns:p14="http://schemas.microsoft.com/office/powerpoint/2010/main" val="3285177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F606CC5C-3B3A-4B69-9E9C-176E107513C6}"/>
              </a:ext>
            </a:extLst>
          </p:cNvPr>
          <p:cNvSpPr txBox="1">
            <a:spLocks/>
          </p:cNvSpPr>
          <p:nvPr/>
        </p:nvSpPr>
        <p:spPr>
          <a:xfrm>
            <a:off x="263025" y="298243"/>
            <a:ext cx="7353127" cy="40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189">
              <a:lnSpc>
                <a:spcPct val="80000"/>
              </a:lnSpc>
            </a:pPr>
            <a:r>
              <a:rPr lang="en-US" sz="3300" b="1" cap="all" dirty="0">
                <a:solidFill>
                  <a:srgbClr val="00508C"/>
                </a:solidFill>
                <a:latin typeface="Arial Narrow"/>
              </a:rPr>
              <a:t>Nine Principles® </a:t>
            </a:r>
          </a:p>
        </p:txBody>
      </p:sp>
      <p:pic>
        <p:nvPicPr>
          <p:cNvPr id="3" name="Picture 2">
            <a:extLst>
              <a:ext uri="{FF2B5EF4-FFF2-40B4-BE49-F238E27FC236}">
                <a16:creationId xmlns:a16="http://schemas.microsoft.com/office/drawing/2014/main" id="{812DFB59-22BD-4820-8137-E7A75E212B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3024" y="931541"/>
            <a:ext cx="3840966" cy="3850277"/>
          </a:xfrm>
          <a:prstGeom prst="rect">
            <a:avLst/>
          </a:prstGeom>
        </p:spPr>
      </p:pic>
      <p:grpSp>
        <p:nvGrpSpPr>
          <p:cNvPr id="7" name="Group 6">
            <a:extLst>
              <a:ext uri="{FF2B5EF4-FFF2-40B4-BE49-F238E27FC236}">
                <a16:creationId xmlns:a16="http://schemas.microsoft.com/office/drawing/2014/main" id="{8904B0DE-6334-41CE-A32E-3F5F578510EF}"/>
              </a:ext>
            </a:extLst>
          </p:cNvPr>
          <p:cNvGrpSpPr/>
          <p:nvPr/>
        </p:nvGrpSpPr>
        <p:grpSpPr>
          <a:xfrm>
            <a:off x="4393406" y="284664"/>
            <a:ext cx="4588683" cy="4502503"/>
            <a:chOff x="4642827" y="995344"/>
            <a:chExt cx="6938458" cy="4655723"/>
          </a:xfrm>
        </p:grpSpPr>
        <p:sp>
          <p:nvSpPr>
            <p:cNvPr id="10" name="Rectangle 283">
              <a:extLst>
                <a:ext uri="{FF2B5EF4-FFF2-40B4-BE49-F238E27FC236}">
                  <a16:creationId xmlns:a16="http://schemas.microsoft.com/office/drawing/2014/main" id="{9E2E7DE6-AD53-44FA-A994-75268B820539}"/>
                </a:ext>
              </a:extLst>
            </p:cNvPr>
            <p:cNvSpPr>
              <a:spLocks noChangeArrowheads="1"/>
            </p:cNvSpPr>
            <p:nvPr/>
          </p:nvSpPr>
          <p:spPr bwMode="auto">
            <a:xfrm>
              <a:off x="4642827" y="4873762"/>
              <a:ext cx="555625" cy="212725"/>
            </a:xfrm>
            <a:prstGeom prst="rect">
              <a:avLst/>
            </a:prstGeom>
            <a:solidFill>
              <a:srgbClr val="63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dirty="0"/>
            </a:p>
          </p:txBody>
        </p:sp>
        <p:sp>
          <p:nvSpPr>
            <p:cNvPr id="11" name="Rectangle 271">
              <a:extLst>
                <a:ext uri="{FF2B5EF4-FFF2-40B4-BE49-F238E27FC236}">
                  <a16:creationId xmlns:a16="http://schemas.microsoft.com/office/drawing/2014/main" id="{2E0FB58B-694E-4F32-B05D-EABDC30EE3A2}"/>
                </a:ext>
              </a:extLst>
            </p:cNvPr>
            <p:cNvSpPr>
              <a:spLocks noChangeArrowheads="1"/>
            </p:cNvSpPr>
            <p:nvPr/>
          </p:nvSpPr>
          <p:spPr bwMode="auto">
            <a:xfrm>
              <a:off x="4652352" y="3778369"/>
              <a:ext cx="555625" cy="212725"/>
            </a:xfrm>
            <a:prstGeom prst="rect">
              <a:avLst/>
            </a:prstGeom>
            <a:solidFill>
              <a:srgbClr val="F1BE48"/>
            </a:solidFill>
            <a:ln>
              <a:noFill/>
            </a:ln>
          </p:spPr>
          <p:txBody>
            <a:bodyPr vert="horz" wrap="square" lIns="51435" tIns="25718" rIns="51435" bIns="25718" numCol="1" anchor="t" anchorCtr="0" compatLnSpc="1">
              <a:prstTxWarp prst="textNoShape">
                <a:avLst/>
              </a:prstTxWarp>
            </a:bodyPr>
            <a:lstStyle/>
            <a:p>
              <a:endParaRPr lang="en-US" sz="1013" dirty="0"/>
            </a:p>
          </p:txBody>
        </p:sp>
        <p:sp>
          <p:nvSpPr>
            <p:cNvPr id="12" name="Rectangle 275">
              <a:extLst>
                <a:ext uri="{FF2B5EF4-FFF2-40B4-BE49-F238E27FC236}">
                  <a16:creationId xmlns:a16="http://schemas.microsoft.com/office/drawing/2014/main" id="{C9FBE2F2-677F-438F-BBC4-15356A2BC3C3}"/>
                </a:ext>
              </a:extLst>
            </p:cNvPr>
            <p:cNvSpPr>
              <a:spLocks noChangeArrowheads="1"/>
            </p:cNvSpPr>
            <p:nvPr/>
          </p:nvSpPr>
          <p:spPr bwMode="auto">
            <a:xfrm>
              <a:off x="4652352" y="1556414"/>
              <a:ext cx="555625" cy="214312"/>
            </a:xfrm>
            <a:prstGeom prst="rect">
              <a:avLst/>
            </a:prstGeom>
            <a:solidFill>
              <a:srgbClr val="636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dirty="0"/>
            </a:p>
          </p:txBody>
        </p:sp>
        <p:sp>
          <p:nvSpPr>
            <p:cNvPr id="13" name="Rectangle 276">
              <a:extLst>
                <a:ext uri="{FF2B5EF4-FFF2-40B4-BE49-F238E27FC236}">
                  <a16:creationId xmlns:a16="http://schemas.microsoft.com/office/drawing/2014/main" id="{B5E8675C-8FCE-408C-9578-BAFF590ECB93}"/>
                </a:ext>
              </a:extLst>
            </p:cNvPr>
            <p:cNvSpPr>
              <a:spLocks noChangeArrowheads="1"/>
            </p:cNvSpPr>
            <p:nvPr/>
          </p:nvSpPr>
          <p:spPr bwMode="auto">
            <a:xfrm>
              <a:off x="4642828" y="2112033"/>
              <a:ext cx="571500" cy="212725"/>
            </a:xfrm>
            <a:prstGeom prst="rect">
              <a:avLst/>
            </a:prstGeom>
            <a:solidFill>
              <a:srgbClr val="DC86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dirty="0"/>
            </a:p>
          </p:txBody>
        </p:sp>
        <p:sp>
          <p:nvSpPr>
            <p:cNvPr id="14" name="Rectangle 277">
              <a:extLst>
                <a:ext uri="{FF2B5EF4-FFF2-40B4-BE49-F238E27FC236}">
                  <a16:creationId xmlns:a16="http://schemas.microsoft.com/office/drawing/2014/main" id="{4EA616AF-EEA5-454F-8112-DAA5A0AFDE6D}"/>
                </a:ext>
              </a:extLst>
            </p:cNvPr>
            <p:cNvSpPr>
              <a:spLocks noChangeArrowheads="1"/>
            </p:cNvSpPr>
            <p:nvPr/>
          </p:nvSpPr>
          <p:spPr bwMode="auto">
            <a:xfrm>
              <a:off x="4652352" y="2657355"/>
              <a:ext cx="555625" cy="212725"/>
            </a:xfrm>
            <a:prstGeom prst="rect">
              <a:avLst/>
            </a:prstGeom>
            <a:solidFill>
              <a:srgbClr val="E56A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dirty="0"/>
            </a:p>
          </p:txBody>
        </p:sp>
        <p:sp>
          <p:nvSpPr>
            <p:cNvPr id="15" name="Rectangle 278">
              <a:extLst>
                <a:ext uri="{FF2B5EF4-FFF2-40B4-BE49-F238E27FC236}">
                  <a16:creationId xmlns:a16="http://schemas.microsoft.com/office/drawing/2014/main" id="{6014AB4A-DB84-4A21-AAB7-5564596D1779}"/>
                </a:ext>
              </a:extLst>
            </p:cNvPr>
            <p:cNvSpPr>
              <a:spLocks noChangeArrowheads="1"/>
            </p:cNvSpPr>
            <p:nvPr/>
          </p:nvSpPr>
          <p:spPr bwMode="auto">
            <a:xfrm>
              <a:off x="4652352" y="3211960"/>
              <a:ext cx="555625" cy="214312"/>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dirty="0"/>
            </a:p>
          </p:txBody>
        </p:sp>
        <p:sp>
          <p:nvSpPr>
            <p:cNvPr id="16" name="Rectangle 280">
              <a:extLst>
                <a:ext uri="{FF2B5EF4-FFF2-40B4-BE49-F238E27FC236}">
                  <a16:creationId xmlns:a16="http://schemas.microsoft.com/office/drawing/2014/main" id="{1AA958B8-276C-466E-AFA0-3DF54BE462B7}"/>
                </a:ext>
              </a:extLst>
            </p:cNvPr>
            <p:cNvSpPr>
              <a:spLocks noChangeArrowheads="1"/>
            </p:cNvSpPr>
            <p:nvPr/>
          </p:nvSpPr>
          <p:spPr bwMode="auto">
            <a:xfrm>
              <a:off x="4652352" y="4312063"/>
              <a:ext cx="555625" cy="212725"/>
            </a:xfrm>
            <a:prstGeom prst="rect">
              <a:avLst/>
            </a:prstGeom>
            <a:solidFill>
              <a:srgbClr val="71C5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dirty="0"/>
            </a:p>
          </p:txBody>
        </p:sp>
        <p:sp>
          <p:nvSpPr>
            <p:cNvPr id="17" name="Rectangle 282">
              <a:extLst>
                <a:ext uri="{FF2B5EF4-FFF2-40B4-BE49-F238E27FC236}">
                  <a16:creationId xmlns:a16="http://schemas.microsoft.com/office/drawing/2014/main" id="{005F4E07-3FC7-42E3-B385-AED95A827896}"/>
                </a:ext>
              </a:extLst>
            </p:cNvPr>
            <p:cNvSpPr>
              <a:spLocks noChangeArrowheads="1"/>
            </p:cNvSpPr>
            <p:nvPr/>
          </p:nvSpPr>
          <p:spPr bwMode="auto">
            <a:xfrm>
              <a:off x="4652352" y="5401380"/>
              <a:ext cx="555625" cy="214312"/>
            </a:xfrm>
            <a:prstGeom prst="rect">
              <a:avLst/>
            </a:prstGeom>
            <a:solidFill>
              <a:srgbClr val="6BBB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dirty="0"/>
            </a:p>
          </p:txBody>
        </p:sp>
        <p:sp>
          <p:nvSpPr>
            <p:cNvPr id="18" name="Rectangle 271">
              <a:extLst>
                <a:ext uri="{FF2B5EF4-FFF2-40B4-BE49-F238E27FC236}">
                  <a16:creationId xmlns:a16="http://schemas.microsoft.com/office/drawing/2014/main" id="{1DF25266-0D3A-4F09-8F22-51C3C8B6217F}"/>
                </a:ext>
              </a:extLst>
            </p:cNvPr>
            <p:cNvSpPr>
              <a:spLocks noChangeArrowheads="1"/>
            </p:cNvSpPr>
            <p:nvPr/>
          </p:nvSpPr>
          <p:spPr bwMode="auto">
            <a:xfrm>
              <a:off x="4652352" y="1027905"/>
              <a:ext cx="555625" cy="212725"/>
            </a:xfrm>
            <a:prstGeom prst="rect">
              <a:avLst/>
            </a:prstGeom>
            <a:solidFill>
              <a:srgbClr val="0055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endParaRPr lang="en-US" sz="1013" dirty="0"/>
            </a:p>
          </p:txBody>
        </p:sp>
        <p:sp>
          <p:nvSpPr>
            <p:cNvPr id="19" name="Rectangle 274">
              <a:extLst>
                <a:ext uri="{FF2B5EF4-FFF2-40B4-BE49-F238E27FC236}">
                  <a16:creationId xmlns:a16="http://schemas.microsoft.com/office/drawing/2014/main" id="{DF799B7C-042B-44A2-9314-89D84EB7425B}"/>
                </a:ext>
              </a:extLst>
            </p:cNvPr>
            <p:cNvSpPr>
              <a:spLocks noChangeArrowheads="1"/>
            </p:cNvSpPr>
            <p:nvPr/>
          </p:nvSpPr>
          <p:spPr bwMode="auto">
            <a:xfrm>
              <a:off x="4753954" y="995344"/>
              <a:ext cx="6724741" cy="28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75821" tIns="0" rIns="0" bIns="0" numCol="1" anchor="ctr" anchorCtr="0" compatLnSpc="1">
              <a:prstTxWarp prst="textNoShape">
                <a:avLst/>
              </a:prstTxWarp>
              <a:spAutoFit/>
            </a:bodyPr>
            <a:lstStyle/>
            <a:p>
              <a:pPr defTabSz="514350" eaLnBrk="0" fontAlgn="base" hangingPunct="0">
                <a:spcBef>
                  <a:spcPct val="0"/>
                </a:spcBef>
                <a:spcAft>
                  <a:spcPct val="0"/>
                </a:spcAft>
              </a:pPr>
              <a:r>
                <a:rPr lang="en-US" altLang="en-US" sz="788" b="1" cap="all" dirty="0">
                  <a:solidFill>
                    <a:srgbClr val="231F20"/>
                  </a:solidFill>
                  <a:latin typeface="Arial" panose="020B0604020202020204" pitchFamily="34" charset="0"/>
                  <a:ea typeface="Gotham Medium" panose="02000604030000020004" pitchFamily="50" charset="0"/>
                  <a:cs typeface="Arial" panose="020B0604020202020204" pitchFamily="34" charset="0"/>
                </a:rPr>
                <a:t>Principle 1: Commit to Excellence</a:t>
              </a:r>
              <a:endParaRPr lang="en-US" altLang="en-US" sz="788" b="1" cap="all" dirty="0">
                <a:latin typeface="Arial" panose="020B0604020202020204" pitchFamily="34" charset="0"/>
                <a:ea typeface="Gotham Medium" panose="02000604030000020004" pitchFamily="50" charset="0"/>
                <a:cs typeface="Arial" panose="020B0604020202020204" pitchFamily="34" charset="0"/>
              </a:endParaRPr>
            </a:p>
            <a:p>
              <a:pPr defTabSz="514350" eaLnBrk="0" fontAlgn="base" hangingPunct="0">
                <a:spcBef>
                  <a:spcPct val="0"/>
                </a:spcBef>
                <a:spcAft>
                  <a:spcPct val="0"/>
                </a:spcAft>
              </a:pPr>
              <a:r>
                <a:rPr lang="en-US" altLang="en-US" sz="788" dirty="0">
                  <a:solidFill>
                    <a:srgbClr val="231F20"/>
                  </a:solidFill>
                  <a:latin typeface="Arial" panose="020B0604020202020204" pitchFamily="34" charset="0"/>
                  <a:ea typeface="Gotham Book" panose="02000604040000020004" pitchFamily="50" charset="0"/>
                  <a:cs typeface="Gotham Book" panose="02000604040000020004" pitchFamily="50" charset="0"/>
                </a:rPr>
                <a:t>Set high expectations to achieve results while living out mission and values.</a:t>
              </a:r>
              <a:endParaRPr lang="en-US" altLang="en-US" sz="1125" dirty="0">
                <a:latin typeface="Arial" panose="020B0604020202020204" pitchFamily="34" charset="0"/>
              </a:endParaRPr>
            </a:p>
          </p:txBody>
        </p:sp>
        <p:sp>
          <p:nvSpPr>
            <p:cNvPr id="20" name="Rectangle 274">
              <a:extLst>
                <a:ext uri="{FF2B5EF4-FFF2-40B4-BE49-F238E27FC236}">
                  <a16:creationId xmlns:a16="http://schemas.microsoft.com/office/drawing/2014/main" id="{0A150EB2-CFBF-47BE-9446-59F91248F22F}"/>
                </a:ext>
              </a:extLst>
            </p:cNvPr>
            <p:cNvSpPr>
              <a:spLocks noChangeArrowheads="1"/>
            </p:cNvSpPr>
            <p:nvPr/>
          </p:nvSpPr>
          <p:spPr bwMode="auto">
            <a:xfrm>
              <a:off x="4753952" y="1537456"/>
              <a:ext cx="6827333" cy="28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75821" tIns="0" rIns="0" bIns="0" numCol="1" anchor="ctr" anchorCtr="0" compatLnSpc="1">
              <a:prstTxWarp prst="textNoShape">
                <a:avLst/>
              </a:prstTxWarp>
              <a:spAutoFit/>
            </a:bodyPr>
            <a:lstStyle/>
            <a:p>
              <a:pPr defTabSz="514350" eaLnBrk="0" fontAlgn="base" hangingPunct="0">
                <a:spcBef>
                  <a:spcPct val="0"/>
                </a:spcBef>
                <a:spcAft>
                  <a:spcPct val="0"/>
                </a:spcAft>
              </a:pPr>
              <a:r>
                <a:rPr lang="en-US" altLang="en-US" sz="788" b="1" cap="all" dirty="0">
                  <a:solidFill>
                    <a:srgbClr val="231F20"/>
                  </a:solidFill>
                  <a:latin typeface="Arial" panose="020B0604020202020204" pitchFamily="34" charset="0"/>
                  <a:cs typeface="Arial" panose="020B0604020202020204" pitchFamily="34" charset="0"/>
                </a:rPr>
                <a:t>Principle 2: Measure the Important Things</a:t>
              </a:r>
            </a:p>
            <a:p>
              <a:pPr lvl="0" eaLnBrk="0" fontAlgn="base" hangingPunct="0">
                <a:spcBef>
                  <a:spcPct val="0"/>
                </a:spcBef>
                <a:spcAft>
                  <a:spcPct val="0"/>
                </a:spcAft>
              </a:pPr>
              <a:r>
                <a:rPr lang="en-US" altLang="en-US" sz="788" dirty="0">
                  <a:solidFill>
                    <a:srgbClr val="231F20"/>
                  </a:solidFill>
                  <a:latin typeface="Arial" panose="020B0604020202020204" pitchFamily="34" charset="0"/>
                  <a:ea typeface="Gotham Book" panose="02000604040000020004" pitchFamily="50" charset="0"/>
                  <a:cs typeface="Gotham Book" panose="02000604040000020004" pitchFamily="50" charset="0"/>
                </a:rPr>
                <a:t>Continuously track progress to achieve results with an improvement mindset.</a:t>
              </a:r>
              <a:endParaRPr lang="en-US" altLang="en-US" sz="1125" dirty="0">
                <a:latin typeface="Arial" panose="020B0604020202020204" pitchFamily="34" charset="0"/>
              </a:endParaRPr>
            </a:p>
          </p:txBody>
        </p:sp>
        <p:sp>
          <p:nvSpPr>
            <p:cNvPr id="21" name="Rectangle 274">
              <a:extLst>
                <a:ext uri="{FF2B5EF4-FFF2-40B4-BE49-F238E27FC236}">
                  <a16:creationId xmlns:a16="http://schemas.microsoft.com/office/drawing/2014/main" id="{241FC435-8D38-4743-8E73-772DA7468DAD}"/>
                </a:ext>
              </a:extLst>
            </p:cNvPr>
            <p:cNvSpPr>
              <a:spLocks noChangeArrowheads="1"/>
            </p:cNvSpPr>
            <p:nvPr/>
          </p:nvSpPr>
          <p:spPr bwMode="auto">
            <a:xfrm>
              <a:off x="4753952" y="2091252"/>
              <a:ext cx="5248552" cy="28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75821" tIns="0" rIns="0" bIns="0" numCol="1" anchor="ctr" anchorCtr="0" compatLnSpc="1">
              <a:prstTxWarp prst="textNoShape">
                <a:avLst/>
              </a:prstTxWarp>
              <a:spAutoFit/>
            </a:bodyPr>
            <a:lstStyle/>
            <a:p>
              <a:pPr defTabSz="514350" eaLnBrk="0" fontAlgn="base" hangingPunct="0">
                <a:spcBef>
                  <a:spcPct val="0"/>
                </a:spcBef>
                <a:spcAft>
                  <a:spcPct val="0"/>
                </a:spcAft>
              </a:pPr>
              <a:r>
                <a:rPr lang="en-US" altLang="en-US" sz="788" b="1" cap="all" dirty="0">
                  <a:solidFill>
                    <a:srgbClr val="231F20"/>
                  </a:solidFill>
                  <a:latin typeface="Arial" panose="020B0604020202020204" pitchFamily="34" charset="0"/>
                  <a:cs typeface="Arial" panose="020B0604020202020204" pitchFamily="34" charset="0"/>
                </a:rPr>
                <a:t>Principle 3: Build a Culture Around Service</a:t>
              </a:r>
            </a:p>
            <a:p>
              <a:pPr lvl="0" eaLnBrk="0" fontAlgn="base" hangingPunct="0">
                <a:spcBef>
                  <a:spcPct val="0"/>
                </a:spcBef>
                <a:spcAft>
                  <a:spcPct val="0"/>
                </a:spcAft>
              </a:pPr>
              <a:r>
                <a:rPr lang="en-US" altLang="en-US" sz="788" dirty="0">
                  <a:solidFill>
                    <a:srgbClr val="231F20"/>
                  </a:solidFill>
                  <a:latin typeface="Arial" panose="020B0604020202020204" pitchFamily="34" charset="0"/>
                  <a:ea typeface="Gotham Book" panose="02000604040000020004" pitchFamily="50" charset="0"/>
                  <a:cs typeface="Gotham Book" panose="02000604040000020004" pitchFamily="50" charset="0"/>
                </a:rPr>
                <a:t>Serve others with great care and concern.</a:t>
              </a:r>
              <a:endParaRPr lang="en-US" altLang="en-US" sz="1125" dirty="0">
                <a:latin typeface="Arial" panose="020B0604020202020204" pitchFamily="34" charset="0"/>
              </a:endParaRPr>
            </a:p>
          </p:txBody>
        </p:sp>
        <p:sp>
          <p:nvSpPr>
            <p:cNvPr id="22" name="Rectangle 274">
              <a:extLst>
                <a:ext uri="{FF2B5EF4-FFF2-40B4-BE49-F238E27FC236}">
                  <a16:creationId xmlns:a16="http://schemas.microsoft.com/office/drawing/2014/main" id="{E62CE1AD-468D-411B-BCE4-A712B09EB9D0}"/>
                </a:ext>
              </a:extLst>
            </p:cNvPr>
            <p:cNvSpPr>
              <a:spLocks noChangeArrowheads="1"/>
            </p:cNvSpPr>
            <p:nvPr/>
          </p:nvSpPr>
          <p:spPr bwMode="auto">
            <a:xfrm>
              <a:off x="4753952" y="2632922"/>
              <a:ext cx="5673169" cy="28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75821" tIns="0" rIns="0" bIns="0" numCol="1" anchor="ctr" anchorCtr="0" compatLnSpc="1">
              <a:prstTxWarp prst="textNoShape">
                <a:avLst/>
              </a:prstTxWarp>
              <a:spAutoFit/>
            </a:bodyPr>
            <a:lstStyle/>
            <a:p>
              <a:pPr defTabSz="514350" eaLnBrk="0" fontAlgn="base" hangingPunct="0">
                <a:spcBef>
                  <a:spcPct val="0"/>
                </a:spcBef>
                <a:spcAft>
                  <a:spcPct val="0"/>
                </a:spcAft>
              </a:pPr>
              <a:r>
                <a:rPr lang="en-US" altLang="en-US" sz="788" b="1" cap="all" dirty="0">
                  <a:solidFill>
                    <a:srgbClr val="231F20"/>
                  </a:solidFill>
                  <a:latin typeface="Arial" panose="020B0604020202020204" pitchFamily="34" charset="0"/>
                  <a:cs typeface="Arial" panose="020B0604020202020204" pitchFamily="34" charset="0"/>
                </a:rPr>
                <a:t>Principle 4: Develop Leaders to Develop People</a:t>
              </a:r>
            </a:p>
            <a:p>
              <a:pPr lvl="0" eaLnBrk="0" fontAlgn="base" hangingPunct="0">
                <a:spcBef>
                  <a:spcPct val="0"/>
                </a:spcBef>
                <a:spcAft>
                  <a:spcPct val="0"/>
                </a:spcAft>
              </a:pPr>
              <a:r>
                <a:rPr lang="en-US" altLang="en-US" sz="788" dirty="0">
                  <a:solidFill>
                    <a:srgbClr val="231F20"/>
                  </a:solidFill>
                  <a:latin typeface="Arial" panose="020B0604020202020204" pitchFamily="34" charset="0"/>
                  <a:ea typeface="Gotham Book" panose="02000604040000020004" pitchFamily="50" charset="0"/>
                  <a:cs typeface="Gotham Book" panose="02000604040000020004" pitchFamily="50" charset="0"/>
                </a:rPr>
                <a:t>Coach people to be their best at work.</a:t>
              </a:r>
              <a:endParaRPr lang="en-US" altLang="en-US" sz="1125" dirty="0">
                <a:latin typeface="Arial" panose="020B0604020202020204" pitchFamily="34" charset="0"/>
              </a:endParaRPr>
            </a:p>
          </p:txBody>
        </p:sp>
        <p:sp>
          <p:nvSpPr>
            <p:cNvPr id="23" name="Rectangle 274">
              <a:extLst>
                <a:ext uri="{FF2B5EF4-FFF2-40B4-BE49-F238E27FC236}">
                  <a16:creationId xmlns:a16="http://schemas.microsoft.com/office/drawing/2014/main" id="{22B7BB87-85E7-4CE1-B164-A0F194D7C959}"/>
                </a:ext>
              </a:extLst>
            </p:cNvPr>
            <p:cNvSpPr>
              <a:spLocks noChangeArrowheads="1"/>
            </p:cNvSpPr>
            <p:nvPr/>
          </p:nvSpPr>
          <p:spPr bwMode="auto">
            <a:xfrm>
              <a:off x="4753952" y="3182758"/>
              <a:ext cx="5254252" cy="28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75821" tIns="0" rIns="0" bIns="0" numCol="1" anchor="ctr" anchorCtr="0" compatLnSpc="1">
              <a:prstTxWarp prst="textNoShape">
                <a:avLst/>
              </a:prstTxWarp>
              <a:spAutoFit/>
            </a:bodyPr>
            <a:lstStyle/>
            <a:p>
              <a:pPr defTabSz="514350" eaLnBrk="0" fontAlgn="base" hangingPunct="0">
                <a:spcBef>
                  <a:spcPct val="0"/>
                </a:spcBef>
                <a:spcAft>
                  <a:spcPct val="0"/>
                </a:spcAft>
              </a:pPr>
              <a:r>
                <a:rPr lang="en-US" altLang="en-US" sz="788" b="1" cap="all" dirty="0">
                  <a:solidFill>
                    <a:srgbClr val="231F20"/>
                  </a:solidFill>
                  <a:latin typeface="Arial" panose="020B0604020202020204" pitchFamily="34" charset="0"/>
                  <a:cs typeface="Arial" panose="020B0604020202020204" pitchFamily="34" charset="0"/>
                </a:rPr>
                <a:t>Principle 5: Focus on Employee Engagement</a:t>
              </a:r>
            </a:p>
            <a:p>
              <a:pPr lvl="0" eaLnBrk="0" fontAlgn="base" hangingPunct="0">
                <a:spcBef>
                  <a:spcPct val="0"/>
                </a:spcBef>
                <a:spcAft>
                  <a:spcPct val="0"/>
                </a:spcAft>
              </a:pPr>
              <a:r>
                <a:rPr lang="en-US" altLang="en-US" sz="788" dirty="0">
                  <a:solidFill>
                    <a:srgbClr val="231F20"/>
                  </a:solidFill>
                  <a:latin typeface="Arial" panose="020B0604020202020204" pitchFamily="34" charset="0"/>
                  <a:ea typeface="Gotham Book" panose="02000604040000020004" pitchFamily="50" charset="0"/>
                  <a:cs typeface="Gotham Book" panose="02000604040000020004" pitchFamily="50" charset="0"/>
                </a:rPr>
                <a:t>Attend to aspirations and desires in the workplace.</a:t>
              </a:r>
              <a:endParaRPr lang="en-US" altLang="en-US" sz="1125" dirty="0">
                <a:latin typeface="Arial" panose="020B0604020202020204" pitchFamily="34" charset="0"/>
              </a:endParaRPr>
            </a:p>
          </p:txBody>
        </p:sp>
        <p:sp>
          <p:nvSpPr>
            <p:cNvPr id="24" name="Rectangle 274">
              <a:extLst>
                <a:ext uri="{FF2B5EF4-FFF2-40B4-BE49-F238E27FC236}">
                  <a16:creationId xmlns:a16="http://schemas.microsoft.com/office/drawing/2014/main" id="{E8B90A46-12A6-443F-9CA2-6CC15EB7D73A}"/>
                </a:ext>
              </a:extLst>
            </p:cNvPr>
            <p:cNvSpPr>
              <a:spLocks noChangeArrowheads="1"/>
            </p:cNvSpPr>
            <p:nvPr/>
          </p:nvSpPr>
          <p:spPr bwMode="auto">
            <a:xfrm>
              <a:off x="4753952" y="3738948"/>
              <a:ext cx="6026543" cy="28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75821" tIns="0" rIns="0" bIns="0" numCol="1" anchor="ctr" anchorCtr="0" compatLnSpc="1">
              <a:prstTxWarp prst="textNoShape">
                <a:avLst/>
              </a:prstTxWarp>
              <a:spAutoFit/>
            </a:bodyPr>
            <a:lstStyle/>
            <a:p>
              <a:pPr defTabSz="514350" eaLnBrk="0" fontAlgn="base" hangingPunct="0">
                <a:spcBef>
                  <a:spcPct val="0"/>
                </a:spcBef>
                <a:spcAft>
                  <a:spcPct val="0"/>
                </a:spcAft>
              </a:pPr>
              <a:r>
                <a:rPr lang="en-US" altLang="en-US" sz="788" b="1" cap="all" dirty="0">
                  <a:solidFill>
                    <a:srgbClr val="231F20"/>
                  </a:solidFill>
                  <a:latin typeface="Arial" panose="020B0604020202020204" pitchFamily="34" charset="0"/>
                  <a:cs typeface="Arial" panose="020B0604020202020204" pitchFamily="34" charset="0"/>
                </a:rPr>
                <a:t>Principle 6: Be Accountable</a:t>
              </a:r>
            </a:p>
            <a:p>
              <a:pPr lvl="0" eaLnBrk="0" fontAlgn="base" hangingPunct="0">
                <a:spcBef>
                  <a:spcPct val="0"/>
                </a:spcBef>
                <a:spcAft>
                  <a:spcPct val="0"/>
                </a:spcAft>
              </a:pPr>
              <a:r>
                <a:rPr lang="en-US" altLang="en-US" sz="788" dirty="0">
                  <a:solidFill>
                    <a:srgbClr val="231F20"/>
                  </a:solidFill>
                  <a:latin typeface="Arial" panose="020B0604020202020204" pitchFamily="34" charset="0"/>
                  <a:ea typeface="Gotham Book" panose="02000604040000020004" pitchFamily="50" charset="0"/>
                  <a:cs typeface="Gotham Book" panose="02000604040000020004" pitchFamily="50" charset="0"/>
                </a:rPr>
                <a:t>Commit to individual accountability to achieve organizational goals.</a:t>
              </a:r>
              <a:endParaRPr lang="en-US" altLang="en-US" sz="1125" dirty="0">
                <a:latin typeface="Arial" panose="020B0604020202020204" pitchFamily="34" charset="0"/>
              </a:endParaRPr>
            </a:p>
          </p:txBody>
        </p:sp>
        <p:sp>
          <p:nvSpPr>
            <p:cNvPr id="25" name="Rectangle 274">
              <a:extLst>
                <a:ext uri="{FF2B5EF4-FFF2-40B4-BE49-F238E27FC236}">
                  <a16:creationId xmlns:a16="http://schemas.microsoft.com/office/drawing/2014/main" id="{EB528F8A-A87D-4A98-92A2-C8924208DC29}"/>
                </a:ext>
              </a:extLst>
            </p:cNvPr>
            <p:cNvSpPr>
              <a:spLocks noChangeArrowheads="1"/>
            </p:cNvSpPr>
            <p:nvPr/>
          </p:nvSpPr>
          <p:spPr bwMode="auto">
            <a:xfrm>
              <a:off x="4753952" y="4280871"/>
              <a:ext cx="6585100" cy="28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75821" tIns="0" rIns="0" bIns="0" numCol="1" anchor="ctr" anchorCtr="0" compatLnSpc="1">
              <a:prstTxWarp prst="textNoShape">
                <a:avLst/>
              </a:prstTxWarp>
              <a:spAutoFit/>
            </a:bodyPr>
            <a:lstStyle/>
            <a:p>
              <a:pPr defTabSz="514350" eaLnBrk="0" fontAlgn="base" hangingPunct="0">
                <a:spcBef>
                  <a:spcPct val="0"/>
                </a:spcBef>
                <a:spcAft>
                  <a:spcPct val="0"/>
                </a:spcAft>
              </a:pPr>
              <a:r>
                <a:rPr lang="en-US" altLang="en-US" sz="788" b="1" cap="all" dirty="0">
                  <a:solidFill>
                    <a:srgbClr val="231F20"/>
                  </a:solidFill>
                  <a:latin typeface="Arial" panose="020B0604020202020204" pitchFamily="34" charset="0"/>
                  <a:cs typeface="Arial" panose="020B0604020202020204" pitchFamily="34" charset="0"/>
                </a:rPr>
                <a:t>Principle 7: Align Behaviors with Goals and Values</a:t>
              </a:r>
            </a:p>
            <a:p>
              <a:pPr lvl="0" eaLnBrk="0" fontAlgn="base" hangingPunct="0">
                <a:spcBef>
                  <a:spcPct val="0"/>
                </a:spcBef>
                <a:spcAft>
                  <a:spcPct val="0"/>
                </a:spcAft>
              </a:pPr>
              <a:r>
                <a:rPr lang="en-US" altLang="en-US" sz="788" dirty="0">
                  <a:solidFill>
                    <a:srgbClr val="231F20"/>
                  </a:solidFill>
                  <a:latin typeface="Arial" panose="020B0604020202020204" pitchFamily="34" charset="0"/>
                  <a:ea typeface="Gotham Book" panose="02000604040000020004" pitchFamily="50" charset="0"/>
                  <a:cs typeface="Gotham Book" panose="02000604040000020004" pitchFamily="50" charset="0"/>
                </a:rPr>
                <a:t>Apply consistent practices to move the organization in a positive direction.</a:t>
              </a:r>
              <a:endParaRPr lang="en-US" altLang="en-US" sz="1125" dirty="0">
                <a:latin typeface="Arial" panose="020B0604020202020204" pitchFamily="34" charset="0"/>
              </a:endParaRPr>
            </a:p>
          </p:txBody>
        </p:sp>
        <p:sp>
          <p:nvSpPr>
            <p:cNvPr id="26" name="Rectangle 274">
              <a:extLst>
                <a:ext uri="{FF2B5EF4-FFF2-40B4-BE49-F238E27FC236}">
                  <a16:creationId xmlns:a16="http://schemas.microsoft.com/office/drawing/2014/main" id="{88D16D51-77B9-4784-9A91-313DB7D17671}"/>
                </a:ext>
              </a:extLst>
            </p:cNvPr>
            <p:cNvSpPr>
              <a:spLocks noChangeArrowheads="1"/>
            </p:cNvSpPr>
            <p:nvPr/>
          </p:nvSpPr>
          <p:spPr bwMode="auto">
            <a:xfrm>
              <a:off x="4753952" y="4831524"/>
              <a:ext cx="4732741" cy="28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75821" tIns="0" rIns="0" bIns="0" numCol="1" anchor="ctr" anchorCtr="0" compatLnSpc="1">
              <a:prstTxWarp prst="textNoShape">
                <a:avLst/>
              </a:prstTxWarp>
              <a:spAutoFit/>
            </a:bodyPr>
            <a:lstStyle/>
            <a:p>
              <a:pPr defTabSz="514350" eaLnBrk="0" fontAlgn="base" hangingPunct="0">
                <a:spcBef>
                  <a:spcPct val="0"/>
                </a:spcBef>
                <a:spcAft>
                  <a:spcPct val="0"/>
                </a:spcAft>
              </a:pPr>
              <a:r>
                <a:rPr lang="en-US" altLang="en-US" sz="788" b="1" cap="all" dirty="0">
                  <a:solidFill>
                    <a:srgbClr val="231F20"/>
                  </a:solidFill>
                  <a:latin typeface="Arial" panose="020B0604020202020204" pitchFamily="34" charset="0"/>
                  <a:cs typeface="Arial" panose="020B0604020202020204" pitchFamily="34" charset="0"/>
                </a:rPr>
                <a:t>Principle 8: Communicate at All Levels</a:t>
              </a:r>
            </a:p>
            <a:p>
              <a:pPr lvl="0" eaLnBrk="0" fontAlgn="base" hangingPunct="0">
                <a:spcBef>
                  <a:spcPct val="0"/>
                </a:spcBef>
                <a:spcAft>
                  <a:spcPct val="0"/>
                </a:spcAft>
              </a:pPr>
              <a:r>
                <a:rPr lang="en-US" altLang="en-US" sz="788" dirty="0">
                  <a:solidFill>
                    <a:srgbClr val="231F20"/>
                  </a:solidFill>
                  <a:latin typeface="Arial" panose="020B0604020202020204" pitchFamily="34" charset="0"/>
                  <a:ea typeface="Gotham Book" panose="02000604040000020004" pitchFamily="50" charset="0"/>
                  <a:cs typeface="Gotham Book" panose="02000604040000020004" pitchFamily="50" charset="0"/>
                </a:rPr>
                <a:t>People know why what they do matters.</a:t>
              </a:r>
              <a:endParaRPr lang="en-US" altLang="en-US" sz="1125" dirty="0">
                <a:latin typeface="Arial" panose="020B0604020202020204" pitchFamily="34" charset="0"/>
              </a:endParaRPr>
            </a:p>
          </p:txBody>
        </p:sp>
        <p:sp>
          <p:nvSpPr>
            <p:cNvPr id="27" name="Rectangle 274">
              <a:extLst>
                <a:ext uri="{FF2B5EF4-FFF2-40B4-BE49-F238E27FC236}">
                  <a16:creationId xmlns:a16="http://schemas.microsoft.com/office/drawing/2014/main" id="{E1E7F1C7-74C8-4FEF-B952-623E3598321D}"/>
                </a:ext>
              </a:extLst>
            </p:cNvPr>
            <p:cNvSpPr>
              <a:spLocks noChangeArrowheads="1"/>
            </p:cNvSpPr>
            <p:nvPr/>
          </p:nvSpPr>
          <p:spPr bwMode="auto">
            <a:xfrm>
              <a:off x="4753952" y="5365985"/>
              <a:ext cx="5490783" cy="28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75821" tIns="0" rIns="0" bIns="0" numCol="1" anchor="ctr" anchorCtr="0" compatLnSpc="1">
              <a:prstTxWarp prst="textNoShape">
                <a:avLst/>
              </a:prstTxWarp>
              <a:spAutoFit/>
            </a:bodyPr>
            <a:lstStyle/>
            <a:p>
              <a:pPr defTabSz="514350" eaLnBrk="0" fontAlgn="base" hangingPunct="0">
                <a:spcBef>
                  <a:spcPct val="0"/>
                </a:spcBef>
                <a:spcAft>
                  <a:spcPct val="0"/>
                </a:spcAft>
              </a:pPr>
              <a:r>
                <a:rPr lang="en-US" altLang="en-US" sz="788" b="1" cap="all" dirty="0">
                  <a:solidFill>
                    <a:srgbClr val="231F20"/>
                  </a:solidFill>
                  <a:latin typeface="Arial" panose="020B0604020202020204" pitchFamily="34" charset="0"/>
                  <a:cs typeface="Arial" panose="020B0604020202020204" pitchFamily="34" charset="0"/>
                </a:rPr>
                <a:t>Principle 9: Recognize and Reward Success</a:t>
              </a:r>
            </a:p>
            <a:p>
              <a:pPr lvl="0" eaLnBrk="0" fontAlgn="base" hangingPunct="0">
                <a:spcBef>
                  <a:spcPct val="0"/>
                </a:spcBef>
                <a:spcAft>
                  <a:spcPct val="0"/>
                </a:spcAft>
              </a:pPr>
              <a:r>
                <a:rPr lang="en-US" altLang="en-US" sz="788" dirty="0">
                  <a:solidFill>
                    <a:srgbClr val="231F20"/>
                  </a:solidFill>
                  <a:latin typeface="Arial" panose="020B0604020202020204" pitchFamily="34" charset="0"/>
                  <a:ea typeface="Gotham Book" panose="02000604040000020004" pitchFamily="50" charset="0"/>
                  <a:cs typeface="Gotham Book" panose="02000604040000020004" pitchFamily="50" charset="0"/>
                </a:rPr>
                <a:t>Value and appreciate people working together to get results.</a:t>
              </a:r>
              <a:endParaRPr lang="en-US" altLang="en-US" sz="1125" dirty="0">
                <a:latin typeface="Arial" panose="020B0604020202020204" pitchFamily="34" charset="0"/>
              </a:endParaRPr>
            </a:p>
          </p:txBody>
        </p:sp>
      </p:grpSp>
    </p:spTree>
    <p:extLst>
      <p:ext uri="{BB962C8B-B14F-4D97-AF65-F5344CB8AC3E}">
        <p14:creationId xmlns:p14="http://schemas.microsoft.com/office/powerpoint/2010/main" val="220646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E0E7D6-2598-174B-A025-0E8BAA486AED}"/>
              </a:ext>
            </a:extLst>
          </p:cNvPr>
          <p:cNvSpPr/>
          <p:nvPr/>
        </p:nvSpPr>
        <p:spPr>
          <a:xfrm>
            <a:off x="254490" y="1149908"/>
            <a:ext cx="1390204" cy="1507735"/>
          </a:xfrm>
          <a:prstGeom prst="rect">
            <a:avLst/>
          </a:prstGeom>
          <a:solidFill>
            <a:srgbClr val="EBEC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E2B7B40F-E614-4444-85FE-2EECDC70B272}"/>
              </a:ext>
            </a:extLst>
          </p:cNvPr>
          <p:cNvSpPr/>
          <p:nvPr/>
        </p:nvSpPr>
        <p:spPr>
          <a:xfrm>
            <a:off x="1713543" y="1149910"/>
            <a:ext cx="1390204" cy="1507735"/>
          </a:xfrm>
          <a:prstGeom prst="rect">
            <a:avLst/>
          </a:prstGeom>
          <a:solidFill>
            <a:srgbClr val="EBEC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0265757F-C196-BC4C-BCB9-8E3D1E0CB35C}"/>
              </a:ext>
            </a:extLst>
          </p:cNvPr>
          <p:cNvSpPr/>
          <p:nvPr/>
        </p:nvSpPr>
        <p:spPr>
          <a:xfrm>
            <a:off x="3172595" y="1149910"/>
            <a:ext cx="1390204" cy="1507735"/>
          </a:xfrm>
          <a:prstGeom prst="rect">
            <a:avLst/>
          </a:prstGeom>
          <a:solidFill>
            <a:srgbClr val="EBEC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87556BB-1122-4C4E-AF3F-5FCE68EEF637}"/>
              </a:ext>
            </a:extLst>
          </p:cNvPr>
          <p:cNvSpPr/>
          <p:nvPr/>
        </p:nvSpPr>
        <p:spPr>
          <a:xfrm>
            <a:off x="4631649" y="1149910"/>
            <a:ext cx="1390204" cy="1507735"/>
          </a:xfrm>
          <a:prstGeom prst="rect">
            <a:avLst/>
          </a:prstGeom>
          <a:solidFill>
            <a:srgbClr val="EBEC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E23CBD1-4361-EC4E-9734-C85753ED4B3C}"/>
              </a:ext>
            </a:extLst>
          </p:cNvPr>
          <p:cNvSpPr/>
          <p:nvPr/>
        </p:nvSpPr>
        <p:spPr>
          <a:xfrm>
            <a:off x="6090702" y="1149909"/>
            <a:ext cx="1390204" cy="1507735"/>
          </a:xfrm>
          <a:prstGeom prst="rect">
            <a:avLst/>
          </a:prstGeom>
          <a:solidFill>
            <a:srgbClr val="EBEC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6E0F513B-2037-864D-947F-69C554611E3D}"/>
              </a:ext>
            </a:extLst>
          </p:cNvPr>
          <p:cNvSpPr/>
          <p:nvPr/>
        </p:nvSpPr>
        <p:spPr>
          <a:xfrm>
            <a:off x="7549754" y="1149909"/>
            <a:ext cx="1390204" cy="1507735"/>
          </a:xfrm>
          <a:prstGeom prst="rect">
            <a:avLst/>
          </a:prstGeom>
          <a:solidFill>
            <a:srgbClr val="EBEC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1826641-029A-334F-B7F0-02E9B6E07DD1}"/>
              </a:ext>
            </a:extLst>
          </p:cNvPr>
          <p:cNvSpPr/>
          <p:nvPr/>
        </p:nvSpPr>
        <p:spPr>
          <a:xfrm>
            <a:off x="254490" y="2657641"/>
            <a:ext cx="1390204" cy="133595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3A7FEC6-512E-7746-8229-1B468D806858}"/>
              </a:ext>
            </a:extLst>
          </p:cNvPr>
          <p:cNvSpPr/>
          <p:nvPr/>
        </p:nvSpPr>
        <p:spPr>
          <a:xfrm>
            <a:off x="1713543" y="2657641"/>
            <a:ext cx="1390204" cy="133595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40669CE4-C207-2E4C-98D6-98F051E9B076}"/>
              </a:ext>
            </a:extLst>
          </p:cNvPr>
          <p:cNvSpPr/>
          <p:nvPr/>
        </p:nvSpPr>
        <p:spPr>
          <a:xfrm>
            <a:off x="3172595" y="2657641"/>
            <a:ext cx="1390204" cy="133595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1C343314-75E0-884A-A1AA-4F831DEE53CB}"/>
              </a:ext>
            </a:extLst>
          </p:cNvPr>
          <p:cNvSpPr/>
          <p:nvPr/>
        </p:nvSpPr>
        <p:spPr>
          <a:xfrm>
            <a:off x="4631649" y="2657641"/>
            <a:ext cx="1390204" cy="133595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36F1A4DE-B297-6E4E-895C-670252B09DE0}"/>
              </a:ext>
            </a:extLst>
          </p:cNvPr>
          <p:cNvSpPr/>
          <p:nvPr/>
        </p:nvSpPr>
        <p:spPr>
          <a:xfrm>
            <a:off x="6090702" y="2657640"/>
            <a:ext cx="1390204" cy="133595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41C7C152-3232-3344-8A33-0D508521F6EF}"/>
              </a:ext>
            </a:extLst>
          </p:cNvPr>
          <p:cNvSpPr/>
          <p:nvPr/>
        </p:nvSpPr>
        <p:spPr>
          <a:xfrm>
            <a:off x="7549754" y="2657640"/>
            <a:ext cx="1390204" cy="133595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418563C4-74E4-7D45-A3C8-9B65789809E6}"/>
              </a:ext>
            </a:extLst>
          </p:cNvPr>
          <p:cNvSpPr txBox="1"/>
          <p:nvPr/>
        </p:nvSpPr>
        <p:spPr>
          <a:xfrm>
            <a:off x="370401" y="2725543"/>
            <a:ext cx="1164216" cy="359834"/>
          </a:xfrm>
          <a:prstGeom prst="rect">
            <a:avLst/>
          </a:prstGeom>
          <a:noFill/>
        </p:spPr>
        <p:txBody>
          <a:bodyPr wrap="none" rtlCol="0">
            <a:noAutofit/>
          </a:bodyPr>
          <a:lstStyle/>
          <a:p>
            <a:pPr algn="ctr"/>
            <a:r>
              <a:rPr lang="en-US" sz="1000" b="1" dirty="0">
                <a:solidFill>
                  <a:schemeClr val="bg1"/>
                </a:solidFill>
                <a:latin typeface="+mj-lt"/>
              </a:rPr>
              <a:t>A GOOD </a:t>
            </a:r>
            <a:br>
              <a:rPr lang="en-US" sz="1000" b="1" dirty="0">
                <a:solidFill>
                  <a:schemeClr val="bg1"/>
                </a:solidFill>
                <a:latin typeface="+mj-lt"/>
              </a:rPr>
            </a:br>
            <a:r>
              <a:rPr lang="en-US" sz="1000" b="1" dirty="0">
                <a:solidFill>
                  <a:schemeClr val="bg1"/>
                </a:solidFill>
                <a:latin typeface="+mj-lt"/>
              </a:rPr>
              <a:t>RELATIONSHIP</a:t>
            </a:r>
            <a:endParaRPr lang="id-ID" sz="1000" b="1" dirty="0">
              <a:solidFill>
                <a:schemeClr val="bg1"/>
              </a:solidFill>
              <a:latin typeface="+mj-lt"/>
            </a:endParaRPr>
          </a:p>
        </p:txBody>
      </p:sp>
      <p:sp>
        <p:nvSpPr>
          <p:cNvPr id="44" name="TextBox 43">
            <a:extLst>
              <a:ext uri="{FF2B5EF4-FFF2-40B4-BE49-F238E27FC236}">
                <a16:creationId xmlns:a16="http://schemas.microsoft.com/office/drawing/2014/main" id="{E954BD33-AB1F-2748-93CC-594965079B06}"/>
              </a:ext>
            </a:extLst>
          </p:cNvPr>
          <p:cNvSpPr txBox="1"/>
          <p:nvPr/>
        </p:nvSpPr>
        <p:spPr>
          <a:xfrm>
            <a:off x="1831753" y="2725544"/>
            <a:ext cx="1164216" cy="517355"/>
          </a:xfrm>
          <a:prstGeom prst="rect">
            <a:avLst/>
          </a:prstGeom>
          <a:noFill/>
        </p:spPr>
        <p:txBody>
          <a:bodyPr wrap="none" rtlCol="0">
            <a:noAutofit/>
          </a:bodyPr>
          <a:lstStyle/>
          <a:p>
            <a:pPr algn="ctr"/>
            <a:r>
              <a:rPr lang="en-US" sz="1000" b="1" dirty="0">
                <a:solidFill>
                  <a:schemeClr val="bg1"/>
                </a:solidFill>
                <a:latin typeface="+mj-lt"/>
              </a:rPr>
              <a:t>APPROACHABILITY</a:t>
            </a:r>
            <a:endParaRPr lang="id-ID" sz="1000" b="1" dirty="0">
              <a:solidFill>
                <a:schemeClr val="bg1"/>
              </a:solidFill>
              <a:latin typeface="+mj-lt"/>
            </a:endParaRPr>
          </a:p>
        </p:txBody>
      </p:sp>
      <p:sp>
        <p:nvSpPr>
          <p:cNvPr id="46" name="TextBox 45">
            <a:extLst>
              <a:ext uri="{FF2B5EF4-FFF2-40B4-BE49-F238E27FC236}">
                <a16:creationId xmlns:a16="http://schemas.microsoft.com/office/drawing/2014/main" id="{847CB376-837C-394A-8DF2-4F378AC0F6A3}"/>
              </a:ext>
            </a:extLst>
          </p:cNvPr>
          <p:cNvSpPr txBox="1"/>
          <p:nvPr/>
        </p:nvSpPr>
        <p:spPr>
          <a:xfrm>
            <a:off x="3282715" y="2693794"/>
            <a:ext cx="1164216" cy="517355"/>
          </a:xfrm>
          <a:prstGeom prst="rect">
            <a:avLst/>
          </a:prstGeom>
          <a:noFill/>
        </p:spPr>
        <p:txBody>
          <a:bodyPr wrap="none" rtlCol="0">
            <a:noAutofit/>
          </a:bodyPr>
          <a:lstStyle/>
          <a:p>
            <a:pPr algn="ctr"/>
            <a:r>
              <a:rPr lang="en-US" sz="1000" b="1" dirty="0">
                <a:solidFill>
                  <a:schemeClr val="bg1"/>
                </a:solidFill>
                <a:latin typeface="+mj-lt"/>
              </a:rPr>
              <a:t>WILLINGNESS TO</a:t>
            </a:r>
            <a:br>
              <a:rPr lang="en-US" sz="1000" b="1" dirty="0">
                <a:solidFill>
                  <a:schemeClr val="bg1"/>
                </a:solidFill>
                <a:latin typeface="+mj-lt"/>
              </a:rPr>
            </a:br>
            <a:r>
              <a:rPr lang="en-US" sz="1000" b="1" dirty="0">
                <a:solidFill>
                  <a:schemeClr val="bg1"/>
                </a:solidFill>
                <a:latin typeface="+mj-lt"/>
              </a:rPr>
              <a:t>WORK </a:t>
            </a:r>
            <a:br>
              <a:rPr lang="en-US" sz="1000" b="1" dirty="0">
                <a:solidFill>
                  <a:schemeClr val="bg1"/>
                </a:solidFill>
                <a:latin typeface="+mj-lt"/>
              </a:rPr>
            </a:br>
            <a:r>
              <a:rPr lang="en-US" sz="1000" b="1" dirty="0">
                <a:solidFill>
                  <a:schemeClr val="bg1"/>
                </a:solidFill>
                <a:latin typeface="+mj-lt"/>
              </a:rPr>
              <a:t>SIDE-BY-SIDE</a:t>
            </a:r>
            <a:endParaRPr lang="id-ID" sz="1000" b="1" dirty="0">
              <a:solidFill>
                <a:schemeClr val="bg1"/>
              </a:solidFill>
              <a:latin typeface="+mj-lt"/>
            </a:endParaRPr>
          </a:p>
        </p:txBody>
      </p:sp>
      <p:sp>
        <p:nvSpPr>
          <p:cNvPr id="48" name="TextBox 47">
            <a:extLst>
              <a:ext uri="{FF2B5EF4-FFF2-40B4-BE49-F238E27FC236}">
                <a16:creationId xmlns:a16="http://schemas.microsoft.com/office/drawing/2014/main" id="{8FB378AB-A123-DC47-AF04-ABC0C0799527}"/>
              </a:ext>
            </a:extLst>
          </p:cNvPr>
          <p:cNvSpPr txBox="1"/>
          <p:nvPr/>
        </p:nvSpPr>
        <p:spPr>
          <a:xfrm>
            <a:off x="4744664" y="2681094"/>
            <a:ext cx="1164216" cy="517355"/>
          </a:xfrm>
          <a:prstGeom prst="rect">
            <a:avLst/>
          </a:prstGeom>
          <a:noFill/>
        </p:spPr>
        <p:txBody>
          <a:bodyPr wrap="none" rtlCol="0">
            <a:noAutofit/>
          </a:bodyPr>
          <a:lstStyle/>
          <a:p>
            <a:pPr algn="ctr"/>
            <a:r>
              <a:rPr lang="en-US" sz="1000" b="1" dirty="0">
                <a:solidFill>
                  <a:schemeClr val="bg1"/>
                </a:solidFill>
                <a:latin typeface="+mj-lt"/>
              </a:rPr>
              <a:t>TRAINING </a:t>
            </a:r>
            <a:br>
              <a:rPr lang="en-US" sz="1000" b="1" dirty="0">
                <a:solidFill>
                  <a:schemeClr val="bg1"/>
                </a:solidFill>
                <a:latin typeface="+mj-lt"/>
              </a:rPr>
            </a:br>
            <a:r>
              <a:rPr lang="en-US" sz="1000" b="1" dirty="0">
                <a:solidFill>
                  <a:schemeClr val="bg1"/>
                </a:solidFill>
                <a:latin typeface="+mj-lt"/>
              </a:rPr>
              <a:t>&amp; DEVELOPMENT</a:t>
            </a:r>
            <a:endParaRPr lang="id-ID" sz="1000" b="1" dirty="0">
              <a:solidFill>
                <a:schemeClr val="bg1"/>
              </a:solidFill>
              <a:latin typeface="+mj-lt"/>
            </a:endParaRPr>
          </a:p>
        </p:txBody>
      </p:sp>
      <p:sp>
        <p:nvSpPr>
          <p:cNvPr id="50" name="TextBox 49">
            <a:extLst>
              <a:ext uri="{FF2B5EF4-FFF2-40B4-BE49-F238E27FC236}">
                <a16:creationId xmlns:a16="http://schemas.microsoft.com/office/drawing/2014/main" id="{B21DE37A-A414-7D48-BF76-0CEC2F209464}"/>
              </a:ext>
            </a:extLst>
          </p:cNvPr>
          <p:cNvSpPr txBox="1"/>
          <p:nvPr/>
        </p:nvSpPr>
        <p:spPr>
          <a:xfrm>
            <a:off x="6197924" y="2725544"/>
            <a:ext cx="1164216" cy="517355"/>
          </a:xfrm>
          <a:prstGeom prst="rect">
            <a:avLst/>
          </a:prstGeom>
          <a:noFill/>
        </p:spPr>
        <p:txBody>
          <a:bodyPr wrap="none" rtlCol="0">
            <a:noAutofit/>
          </a:bodyPr>
          <a:lstStyle/>
          <a:p>
            <a:pPr algn="ctr"/>
            <a:r>
              <a:rPr lang="en-US" sz="1000" b="1" dirty="0">
                <a:solidFill>
                  <a:schemeClr val="bg1"/>
                </a:solidFill>
                <a:latin typeface="+mj-lt"/>
              </a:rPr>
              <a:t>RESOURCES TO</a:t>
            </a:r>
            <a:br>
              <a:rPr lang="en-US" sz="1000" b="1" dirty="0">
                <a:solidFill>
                  <a:schemeClr val="bg1"/>
                </a:solidFill>
                <a:latin typeface="+mj-lt"/>
              </a:rPr>
            </a:br>
            <a:r>
              <a:rPr lang="en-US" sz="1000" b="1" dirty="0">
                <a:solidFill>
                  <a:schemeClr val="bg1"/>
                </a:solidFill>
                <a:latin typeface="+mj-lt"/>
              </a:rPr>
              <a:t>DO THE JOB</a:t>
            </a:r>
            <a:endParaRPr lang="id-ID" sz="1000" b="1" dirty="0">
              <a:solidFill>
                <a:schemeClr val="bg1"/>
              </a:solidFill>
              <a:latin typeface="+mj-lt"/>
            </a:endParaRPr>
          </a:p>
        </p:txBody>
      </p:sp>
      <p:sp>
        <p:nvSpPr>
          <p:cNvPr id="56" name="TextBox 55">
            <a:extLst>
              <a:ext uri="{FF2B5EF4-FFF2-40B4-BE49-F238E27FC236}">
                <a16:creationId xmlns:a16="http://schemas.microsoft.com/office/drawing/2014/main" id="{96AD9A55-810F-BB4E-8220-13002A2E2828}"/>
              </a:ext>
            </a:extLst>
          </p:cNvPr>
          <p:cNvSpPr txBox="1"/>
          <p:nvPr/>
        </p:nvSpPr>
        <p:spPr>
          <a:xfrm>
            <a:off x="7656977" y="2725544"/>
            <a:ext cx="1164216" cy="517355"/>
          </a:xfrm>
          <a:prstGeom prst="rect">
            <a:avLst/>
          </a:prstGeom>
          <a:noFill/>
        </p:spPr>
        <p:txBody>
          <a:bodyPr wrap="none" rtlCol="0">
            <a:noAutofit/>
          </a:bodyPr>
          <a:lstStyle/>
          <a:p>
            <a:pPr algn="ctr"/>
            <a:r>
              <a:rPr lang="en-US" sz="1000" b="1" dirty="0">
                <a:solidFill>
                  <a:schemeClr val="bg1"/>
                </a:solidFill>
                <a:latin typeface="+mj-lt"/>
              </a:rPr>
              <a:t>APPRECIATION</a:t>
            </a:r>
            <a:endParaRPr lang="id-ID" sz="1000" b="1" dirty="0">
              <a:solidFill>
                <a:schemeClr val="bg1"/>
              </a:solidFill>
              <a:latin typeface="+mj-lt"/>
            </a:endParaRPr>
          </a:p>
        </p:txBody>
      </p:sp>
      <p:sp>
        <p:nvSpPr>
          <p:cNvPr id="59" name="Oval 58">
            <a:extLst>
              <a:ext uri="{FF2B5EF4-FFF2-40B4-BE49-F238E27FC236}">
                <a16:creationId xmlns:a16="http://schemas.microsoft.com/office/drawing/2014/main" id="{60792BE1-4155-7149-892E-A5720D818373}"/>
              </a:ext>
            </a:extLst>
          </p:cNvPr>
          <p:cNvSpPr/>
          <p:nvPr/>
        </p:nvSpPr>
        <p:spPr>
          <a:xfrm>
            <a:off x="1823664" y="1321686"/>
            <a:ext cx="1132255" cy="11322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sp>
        <p:nvSpPr>
          <p:cNvPr id="64" name="Oval 63">
            <a:extLst>
              <a:ext uri="{FF2B5EF4-FFF2-40B4-BE49-F238E27FC236}">
                <a16:creationId xmlns:a16="http://schemas.microsoft.com/office/drawing/2014/main" id="{FF5F7530-DDFC-654F-ABC8-1366475CE039}"/>
              </a:ext>
            </a:extLst>
          </p:cNvPr>
          <p:cNvSpPr/>
          <p:nvPr/>
        </p:nvSpPr>
        <p:spPr>
          <a:xfrm>
            <a:off x="370402" y="1321684"/>
            <a:ext cx="1132255" cy="11322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sp>
        <p:nvSpPr>
          <p:cNvPr id="65" name="Oval 64">
            <a:extLst>
              <a:ext uri="{FF2B5EF4-FFF2-40B4-BE49-F238E27FC236}">
                <a16:creationId xmlns:a16="http://schemas.microsoft.com/office/drawing/2014/main" id="{34CE1425-344D-0D43-AE2D-57678A1F207D}"/>
              </a:ext>
            </a:extLst>
          </p:cNvPr>
          <p:cNvSpPr/>
          <p:nvPr/>
        </p:nvSpPr>
        <p:spPr>
          <a:xfrm>
            <a:off x="4742155" y="1321686"/>
            <a:ext cx="1132255" cy="11322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sp>
        <p:nvSpPr>
          <p:cNvPr id="67" name="Oval 66">
            <a:extLst>
              <a:ext uri="{FF2B5EF4-FFF2-40B4-BE49-F238E27FC236}">
                <a16:creationId xmlns:a16="http://schemas.microsoft.com/office/drawing/2014/main" id="{08B45ECB-4BFA-184A-891D-C1087E12839C}"/>
              </a:ext>
            </a:extLst>
          </p:cNvPr>
          <p:cNvSpPr/>
          <p:nvPr/>
        </p:nvSpPr>
        <p:spPr>
          <a:xfrm>
            <a:off x="3282716" y="1321686"/>
            <a:ext cx="1132255" cy="11322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sp>
        <p:nvSpPr>
          <p:cNvPr id="81" name="Oval 80">
            <a:extLst>
              <a:ext uri="{FF2B5EF4-FFF2-40B4-BE49-F238E27FC236}">
                <a16:creationId xmlns:a16="http://schemas.microsoft.com/office/drawing/2014/main" id="{49B83BE5-A95F-B442-AF4C-085CC166F307}"/>
              </a:ext>
            </a:extLst>
          </p:cNvPr>
          <p:cNvSpPr/>
          <p:nvPr/>
        </p:nvSpPr>
        <p:spPr>
          <a:xfrm>
            <a:off x="7675835" y="1321686"/>
            <a:ext cx="1132255" cy="11322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sp>
        <p:nvSpPr>
          <p:cNvPr id="83" name="Oval 82">
            <a:extLst>
              <a:ext uri="{FF2B5EF4-FFF2-40B4-BE49-F238E27FC236}">
                <a16:creationId xmlns:a16="http://schemas.microsoft.com/office/drawing/2014/main" id="{ECF25E4A-D68E-0541-9D3C-586843408E47}"/>
              </a:ext>
            </a:extLst>
          </p:cNvPr>
          <p:cNvSpPr/>
          <p:nvPr/>
        </p:nvSpPr>
        <p:spPr>
          <a:xfrm>
            <a:off x="6222575" y="1321686"/>
            <a:ext cx="1132255" cy="11322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pic>
        <p:nvPicPr>
          <p:cNvPr id="89" name="Picture 88">
            <a:extLst>
              <a:ext uri="{FF2B5EF4-FFF2-40B4-BE49-F238E27FC236}">
                <a16:creationId xmlns:a16="http://schemas.microsoft.com/office/drawing/2014/main" id="{C780D6C6-8DBA-764B-9852-6306DF742A57}"/>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566593" y="1621525"/>
            <a:ext cx="564496" cy="564496"/>
          </a:xfrm>
          <a:prstGeom prst="rect">
            <a:avLst/>
          </a:prstGeom>
        </p:spPr>
      </p:pic>
      <p:sp>
        <p:nvSpPr>
          <p:cNvPr id="40" name="Title 2">
            <a:extLst>
              <a:ext uri="{FF2B5EF4-FFF2-40B4-BE49-F238E27FC236}">
                <a16:creationId xmlns:a16="http://schemas.microsoft.com/office/drawing/2014/main" id="{5B756277-CE51-41F0-B7A4-6D314DAD7D5B}"/>
              </a:ext>
            </a:extLst>
          </p:cNvPr>
          <p:cNvSpPr txBox="1">
            <a:spLocks/>
          </p:cNvSpPr>
          <p:nvPr/>
        </p:nvSpPr>
        <p:spPr>
          <a:xfrm>
            <a:off x="228600" y="228603"/>
            <a:ext cx="8686800" cy="761999"/>
          </a:xfrm>
          <a:prstGeom prst="rect">
            <a:avLst/>
          </a:prstGeom>
        </p:spPr>
        <p:txBody>
          <a:bodyPr>
            <a:normAutofit fontScale="60000" lnSpcReduction="20000"/>
          </a:bodyPr>
          <a:lstStyle>
            <a:lvl1pPr algn="l" defTabSz="457200" rtl="0" eaLnBrk="1" latinLnBrk="0" hangingPunct="1">
              <a:spcBef>
                <a:spcPct val="0"/>
              </a:spcBef>
              <a:buNone/>
              <a:defRPr sz="4400" b="1" kern="1200" cap="all">
                <a:solidFill>
                  <a:schemeClr val="tx1"/>
                </a:solidFill>
                <a:latin typeface="Arial Narrow"/>
                <a:ea typeface="+mj-ea"/>
                <a:cs typeface="Arial Narrow"/>
              </a:defRPr>
            </a:lvl1pPr>
          </a:lstStyle>
          <a:p>
            <a:r>
              <a:rPr lang="en-US" dirty="0"/>
              <a:t>What are Employees Looking For in Their Leaders?</a:t>
            </a:r>
          </a:p>
        </p:txBody>
      </p:sp>
      <p:pic>
        <p:nvPicPr>
          <p:cNvPr id="39" name="Picture 38">
            <a:extLst>
              <a:ext uri="{FF2B5EF4-FFF2-40B4-BE49-F238E27FC236}">
                <a16:creationId xmlns:a16="http://schemas.microsoft.com/office/drawing/2014/main" id="{9F1EBC4F-F42A-405E-9AA6-301F38AC4B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6139" y="1621527"/>
            <a:ext cx="588195" cy="588195"/>
          </a:xfrm>
          <a:prstGeom prst="rect">
            <a:avLst/>
          </a:prstGeom>
        </p:spPr>
      </p:pic>
      <p:pic>
        <p:nvPicPr>
          <p:cNvPr id="43" name="Picture 42">
            <a:extLst>
              <a:ext uri="{FF2B5EF4-FFF2-40B4-BE49-F238E27FC236}">
                <a16:creationId xmlns:a16="http://schemas.microsoft.com/office/drawing/2014/main" id="{E984E92C-9D6A-47C5-B0C6-71157FFE80E8}"/>
              </a:ext>
            </a:extLst>
          </p:cNvPr>
          <p:cNvPicPr>
            <a:picLocks noChangeAspect="1"/>
          </p:cNvPicPr>
          <p:nvPr/>
        </p:nvPicPr>
        <p:blipFill>
          <a:blip r:embed="rId6">
            <a:duotone>
              <a:schemeClr val="accent2">
                <a:shade val="45000"/>
                <a:satMod val="135000"/>
              </a:schemeClr>
              <a:prstClr val="white"/>
            </a:duotone>
          </a:blip>
          <a:stretch>
            <a:fillRect/>
          </a:stretch>
        </p:blipFill>
        <p:spPr>
          <a:xfrm>
            <a:off x="6551834" y="1615717"/>
            <a:ext cx="473733" cy="641515"/>
          </a:xfrm>
          <a:prstGeom prst="rect">
            <a:avLst/>
          </a:prstGeom>
        </p:spPr>
      </p:pic>
      <p:pic>
        <p:nvPicPr>
          <p:cNvPr id="51" name="Picture 50">
            <a:extLst>
              <a:ext uri="{FF2B5EF4-FFF2-40B4-BE49-F238E27FC236}">
                <a16:creationId xmlns:a16="http://schemas.microsoft.com/office/drawing/2014/main" id="{5BF18882-271F-4787-86BC-9B50CFCA5F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3487" y="1589856"/>
            <a:ext cx="647803" cy="647803"/>
          </a:xfrm>
          <a:prstGeom prst="rect">
            <a:avLst/>
          </a:prstGeom>
        </p:spPr>
      </p:pic>
      <p:pic>
        <p:nvPicPr>
          <p:cNvPr id="52" name="Picture 51">
            <a:extLst>
              <a:ext uri="{FF2B5EF4-FFF2-40B4-BE49-F238E27FC236}">
                <a16:creationId xmlns:a16="http://schemas.microsoft.com/office/drawing/2014/main" id="{8B5D89B0-EA76-46CE-B937-670C2621325F}"/>
              </a:ext>
            </a:extLst>
          </p:cNvPr>
          <p:cNvPicPr>
            <a:picLocks noChangeAspect="1"/>
          </p:cNvPicPr>
          <p:nvPr/>
        </p:nvPicPr>
        <p:blipFill>
          <a:blip r:embed="rId8">
            <a:duotone>
              <a:prstClr val="black"/>
              <a:srgbClr val="0070C0">
                <a:tint val="45000"/>
                <a:satMod val="400000"/>
              </a:srgbClr>
            </a:duotone>
          </a:blip>
          <a:stretch>
            <a:fillRect/>
          </a:stretch>
        </p:blipFill>
        <p:spPr>
          <a:xfrm>
            <a:off x="7937294" y="1677770"/>
            <a:ext cx="639805" cy="639805"/>
          </a:xfrm>
          <a:prstGeom prst="rect">
            <a:avLst/>
          </a:prstGeom>
        </p:spPr>
      </p:pic>
      <p:pic>
        <p:nvPicPr>
          <p:cNvPr id="53" name="Picture 52">
            <a:extLst>
              <a:ext uri="{FF2B5EF4-FFF2-40B4-BE49-F238E27FC236}">
                <a16:creationId xmlns:a16="http://schemas.microsoft.com/office/drawing/2014/main" id="{16FF566E-6F9E-41AC-8C5E-05528386F184}"/>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9930" y="1581525"/>
            <a:ext cx="673199" cy="673199"/>
          </a:xfrm>
          <a:prstGeom prst="rect">
            <a:avLst/>
          </a:prstGeom>
        </p:spPr>
      </p:pic>
    </p:spTree>
    <p:custDataLst>
      <p:tags r:id="rId1"/>
    </p:custDataLst>
    <p:extLst>
      <p:ext uri="{BB962C8B-B14F-4D97-AF65-F5344CB8AC3E}">
        <p14:creationId xmlns:p14="http://schemas.microsoft.com/office/powerpoint/2010/main" val="3501964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437D8CE-50E4-4922-978A-1DD459F57655}"/>
              </a:ext>
            </a:extLst>
          </p:cNvPr>
          <p:cNvGrpSpPr/>
          <p:nvPr/>
        </p:nvGrpSpPr>
        <p:grpSpPr>
          <a:xfrm>
            <a:off x="4969239" y="1010453"/>
            <a:ext cx="3872940" cy="3434642"/>
            <a:chOff x="699060" y="1100809"/>
            <a:chExt cx="3872940" cy="3434642"/>
          </a:xfrm>
        </p:grpSpPr>
        <p:sp>
          <p:nvSpPr>
            <p:cNvPr id="6" name="Oval 5">
              <a:extLst>
                <a:ext uri="{FF2B5EF4-FFF2-40B4-BE49-F238E27FC236}">
                  <a16:creationId xmlns:a16="http://schemas.microsoft.com/office/drawing/2014/main" id="{8F890F2D-C60E-4248-8C59-D30BDAC08600}"/>
                </a:ext>
              </a:extLst>
            </p:cNvPr>
            <p:cNvSpPr/>
            <p:nvPr/>
          </p:nvSpPr>
          <p:spPr>
            <a:xfrm>
              <a:off x="699060" y="1100809"/>
              <a:ext cx="762000" cy="762000"/>
            </a:xfrm>
            <a:prstGeom prst="ellipse">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 name="Oval 6">
              <a:extLst>
                <a:ext uri="{FF2B5EF4-FFF2-40B4-BE49-F238E27FC236}">
                  <a16:creationId xmlns:a16="http://schemas.microsoft.com/office/drawing/2014/main" id="{56896418-95AA-4AEF-9A6F-A8E2DA70986E}"/>
                </a:ext>
              </a:extLst>
            </p:cNvPr>
            <p:cNvSpPr/>
            <p:nvPr/>
          </p:nvSpPr>
          <p:spPr>
            <a:xfrm>
              <a:off x="699060" y="1763558"/>
              <a:ext cx="762000" cy="762000"/>
            </a:xfrm>
            <a:prstGeom prst="ellipse">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 name="Oval 7">
              <a:extLst>
                <a:ext uri="{FF2B5EF4-FFF2-40B4-BE49-F238E27FC236}">
                  <a16:creationId xmlns:a16="http://schemas.microsoft.com/office/drawing/2014/main" id="{C0DBD290-F6E7-46FF-A211-00A7F44BA523}"/>
                </a:ext>
              </a:extLst>
            </p:cNvPr>
            <p:cNvSpPr/>
            <p:nvPr/>
          </p:nvSpPr>
          <p:spPr>
            <a:xfrm>
              <a:off x="699060" y="2440832"/>
              <a:ext cx="762000" cy="762000"/>
            </a:xfrm>
            <a:prstGeom prst="ellipse">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 name="Oval 8">
              <a:extLst>
                <a:ext uri="{FF2B5EF4-FFF2-40B4-BE49-F238E27FC236}">
                  <a16:creationId xmlns:a16="http://schemas.microsoft.com/office/drawing/2014/main" id="{79B250D0-C29C-46C3-BA31-26A405CBDAFC}"/>
                </a:ext>
              </a:extLst>
            </p:cNvPr>
            <p:cNvSpPr/>
            <p:nvPr/>
          </p:nvSpPr>
          <p:spPr>
            <a:xfrm>
              <a:off x="699060" y="3110838"/>
              <a:ext cx="762000" cy="762000"/>
            </a:xfrm>
            <a:prstGeom prst="ellipse">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 name="Oval 9">
              <a:extLst>
                <a:ext uri="{FF2B5EF4-FFF2-40B4-BE49-F238E27FC236}">
                  <a16:creationId xmlns:a16="http://schemas.microsoft.com/office/drawing/2014/main" id="{4EB734E1-F4D3-40CB-83F7-245DCC95DAF8}"/>
                </a:ext>
              </a:extLst>
            </p:cNvPr>
            <p:cNvSpPr/>
            <p:nvPr/>
          </p:nvSpPr>
          <p:spPr>
            <a:xfrm>
              <a:off x="699060" y="3773451"/>
              <a:ext cx="762000" cy="762000"/>
            </a:xfrm>
            <a:prstGeom prst="ellipse">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5" name="Picture 14">
              <a:extLst>
                <a:ext uri="{FF2B5EF4-FFF2-40B4-BE49-F238E27FC236}">
                  <a16:creationId xmlns:a16="http://schemas.microsoft.com/office/drawing/2014/main" id="{FBF0BA99-466E-40AC-8B0B-5EF09CC32C50}"/>
                </a:ext>
              </a:extLst>
            </p:cNvPr>
            <p:cNvPicPr>
              <a:picLocks noChangeAspect="1"/>
            </p:cNvPicPr>
            <p:nvPr/>
          </p:nvPicPr>
          <p:blipFill>
            <a:blip r:embed="rId3"/>
            <a:stretch>
              <a:fillRect/>
            </a:stretch>
          </p:blipFill>
          <p:spPr>
            <a:xfrm>
              <a:off x="890472" y="3322436"/>
              <a:ext cx="379177" cy="355478"/>
            </a:xfrm>
            <a:prstGeom prst="rect">
              <a:avLst/>
            </a:prstGeom>
          </p:spPr>
        </p:pic>
        <p:pic>
          <p:nvPicPr>
            <p:cNvPr id="16" name="Picture 15">
              <a:extLst>
                <a:ext uri="{FF2B5EF4-FFF2-40B4-BE49-F238E27FC236}">
                  <a16:creationId xmlns:a16="http://schemas.microsoft.com/office/drawing/2014/main" id="{504242E0-232D-40FD-BDF0-4555669FEB71}"/>
                </a:ext>
              </a:extLst>
            </p:cNvPr>
            <p:cNvPicPr>
              <a:picLocks noChangeAspect="1"/>
            </p:cNvPicPr>
            <p:nvPr/>
          </p:nvPicPr>
          <p:blipFill>
            <a:blip r:embed="rId4"/>
            <a:stretch>
              <a:fillRect/>
            </a:stretch>
          </p:blipFill>
          <p:spPr>
            <a:xfrm>
              <a:off x="871513" y="3974932"/>
              <a:ext cx="417095" cy="417095"/>
            </a:xfrm>
            <a:prstGeom prst="rect">
              <a:avLst/>
            </a:prstGeom>
          </p:spPr>
        </p:pic>
        <p:sp>
          <p:nvSpPr>
            <p:cNvPr id="17" name="TextBox 16">
              <a:extLst>
                <a:ext uri="{FF2B5EF4-FFF2-40B4-BE49-F238E27FC236}">
                  <a16:creationId xmlns:a16="http://schemas.microsoft.com/office/drawing/2014/main" id="{32AECA8C-BBFC-4939-9BE6-C25D6268B078}"/>
                </a:ext>
              </a:extLst>
            </p:cNvPr>
            <p:cNvSpPr txBox="1"/>
            <p:nvPr/>
          </p:nvSpPr>
          <p:spPr>
            <a:xfrm>
              <a:off x="1461060" y="3346286"/>
              <a:ext cx="2196540" cy="307777"/>
            </a:xfrm>
            <a:prstGeom prst="rect">
              <a:avLst/>
            </a:prstGeom>
            <a:noFill/>
          </p:spPr>
          <p:txBody>
            <a:bodyPr wrap="square" rtlCol="0">
              <a:spAutoFit/>
            </a:bodyPr>
            <a:lstStyle/>
            <a:p>
              <a:r>
                <a:rPr lang="en-US" sz="1400" b="1" dirty="0"/>
                <a:t>Increased results</a:t>
              </a:r>
            </a:p>
          </p:txBody>
        </p:sp>
        <p:pic>
          <p:nvPicPr>
            <p:cNvPr id="18" name="Picture 17">
              <a:extLst>
                <a:ext uri="{FF2B5EF4-FFF2-40B4-BE49-F238E27FC236}">
                  <a16:creationId xmlns:a16="http://schemas.microsoft.com/office/drawing/2014/main" id="{C6F68C7B-49F7-481F-B002-BBB7322953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513" y="2614211"/>
              <a:ext cx="402498" cy="402498"/>
            </a:xfrm>
            <a:prstGeom prst="rect">
              <a:avLst/>
            </a:prstGeom>
          </p:spPr>
        </p:pic>
        <p:sp>
          <p:nvSpPr>
            <p:cNvPr id="19" name="TextBox 18">
              <a:extLst>
                <a:ext uri="{FF2B5EF4-FFF2-40B4-BE49-F238E27FC236}">
                  <a16:creationId xmlns:a16="http://schemas.microsoft.com/office/drawing/2014/main" id="{1EABAC89-326C-46E4-83BE-13F56322BDBE}"/>
                </a:ext>
              </a:extLst>
            </p:cNvPr>
            <p:cNvSpPr txBox="1"/>
            <p:nvPr/>
          </p:nvSpPr>
          <p:spPr>
            <a:xfrm>
              <a:off x="1461060" y="2646665"/>
              <a:ext cx="2818632" cy="307777"/>
            </a:xfrm>
            <a:prstGeom prst="rect">
              <a:avLst/>
            </a:prstGeom>
            <a:noFill/>
          </p:spPr>
          <p:txBody>
            <a:bodyPr wrap="square" rtlCol="0">
              <a:spAutoFit/>
            </a:bodyPr>
            <a:lstStyle/>
            <a:p>
              <a:r>
                <a:rPr lang="en-US" sz="1400" b="1" dirty="0"/>
                <a:t>Reduced employee turnover</a:t>
              </a:r>
            </a:p>
          </p:txBody>
        </p:sp>
        <p:pic>
          <p:nvPicPr>
            <p:cNvPr id="20" name="Picture 19">
              <a:extLst>
                <a:ext uri="{FF2B5EF4-FFF2-40B4-BE49-F238E27FC236}">
                  <a16:creationId xmlns:a16="http://schemas.microsoft.com/office/drawing/2014/main" id="{16B47CA6-339C-4FE9-96ED-E0B506800141}"/>
                </a:ext>
              </a:extLst>
            </p:cNvPr>
            <p:cNvPicPr/>
            <p:nvPr/>
          </p:nvPicPr>
          <p:blipFill>
            <a:blip r:embed="rId6">
              <a:extLst>
                <a:ext uri="{28A0092B-C50C-407E-A947-70E740481C1C}">
                  <a14:useLocalDpi xmlns:a14="http://schemas.microsoft.com/office/drawing/2010/main" val="0"/>
                </a:ext>
              </a:extLst>
            </a:blip>
            <a:stretch>
              <a:fillRect/>
            </a:stretch>
          </p:blipFill>
          <p:spPr>
            <a:xfrm>
              <a:off x="878769" y="1938207"/>
              <a:ext cx="522994" cy="396035"/>
            </a:xfrm>
            <a:prstGeom prst="rect">
              <a:avLst/>
            </a:prstGeom>
          </p:spPr>
        </p:pic>
        <p:sp>
          <p:nvSpPr>
            <p:cNvPr id="21" name="TextBox 20">
              <a:extLst>
                <a:ext uri="{FF2B5EF4-FFF2-40B4-BE49-F238E27FC236}">
                  <a16:creationId xmlns:a16="http://schemas.microsoft.com/office/drawing/2014/main" id="{20505F08-8E5D-4AC7-962B-31F5AC50A647}"/>
                </a:ext>
              </a:extLst>
            </p:cNvPr>
            <p:cNvSpPr txBox="1"/>
            <p:nvPr/>
          </p:nvSpPr>
          <p:spPr>
            <a:xfrm>
              <a:off x="1461060" y="1966860"/>
              <a:ext cx="2256501" cy="307777"/>
            </a:xfrm>
            <a:prstGeom prst="rect">
              <a:avLst/>
            </a:prstGeom>
            <a:noFill/>
          </p:spPr>
          <p:txBody>
            <a:bodyPr wrap="square" rtlCol="0">
              <a:spAutoFit/>
            </a:bodyPr>
            <a:lstStyle/>
            <a:p>
              <a:r>
                <a:rPr lang="en-US" sz="1400" b="1" dirty="0"/>
                <a:t>Reduced absenteeism</a:t>
              </a:r>
            </a:p>
          </p:txBody>
        </p:sp>
        <p:sp>
          <p:nvSpPr>
            <p:cNvPr id="22" name="TextBox 21">
              <a:extLst>
                <a:ext uri="{FF2B5EF4-FFF2-40B4-BE49-F238E27FC236}">
                  <a16:creationId xmlns:a16="http://schemas.microsoft.com/office/drawing/2014/main" id="{6F725CFE-C70D-4982-9246-99B0B85767DA}"/>
                </a:ext>
              </a:extLst>
            </p:cNvPr>
            <p:cNvSpPr txBox="1"/>
            <p:nvPr/>
          </p:nvSpPr>
          <p:spPr>
            <a:xfrm>
              <a:off x="1461060" y="4029234"/>
              <a:ext cx="2443878" cy="307777"/>
            </a:xfrm>
            <a:prstGeom prst="rect">
              <a:avLst/>
            </a:prstGeom>
            <a:noFill/>
          </p:spPr>
          <p:txBody>
            <a:bodyPr wrap="square" rtlCol="0">
              <a:spAutoFit/>
            </a:bodyPr>
            <a:lstStyle/>
            <a:p>
              <a:r>
                <a:rPr lang="en-US" sz="1400" b="1" dirty="0"/>
                <a:t>Increased productivity</a:t>
              </a:r>
            </a:p>
          </p:txBody>
        </p:sp>
        <p:pic>
          <p:nvPicPr>
            <p:cNvPr id="23" name="Picture 22">
              <a:extLst>
                <a:ext uri="{FF2B5EF4-FFF2-40B4-BE49-F238E27FC236}">
                  <a16:creationId xmlns:a16="http://schemas.microsoft.com/office/drawing/2014/main" id="{6EBE2B75-37C5-46D3-8739-62A64CCB7D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513" y="1301215"/>
              <a:ext cx="393691" cy="393691"/>
            </a:xfrm>
            <a:prstGeom prst="rect">
              <a:avLst/>
            </a:prstGeom>
          </p:spPr>
        </p:pic>
        <p:sp>
          <p:nvSpPr>
            <p:cNvPr id="24" name="TextBox 23">
              <a:extLst>
                <a:ext uri="{FF2B5EF4-FFF2-40B4-BE49-F238E27FC236}">
                  <a16:creationId xmlns:a16="http://schemas.microsoft.com/office/drawing/2014/main" id="{9E13E367-8E1E-4267-B080-C1E3A85BD55E}"/>
                </a:ext>
              </a:extLst>
            </p:cNvPr>
            <p:cNvSpPr txBox="1"/>
            <p:nvPr/>
          </p:nvSpPr>
          <p:spPr>
            <a:xfrm>
              <a:off x="1461060" y="1309273"/>
              <a:ext cx="3110940" cy="307777"/>
            </a:xfrm>
            <a:prstGeom prst="rect">
              <a:avLst/>
            </a:prstGeom>
            <a:noFill/>
          </p:spPr>
          <p:txBody>
            <a:bodyPr wrap="square" rtlCol="0">
              <a:spAutoFit/>
            </a:bodyPr>
            <a:lstStyle/>
            <a:p>
              <a:r>
                <a:rPr lang="en-US" sz="1400" b="1" dirty="0"/>
                <a:t>Increased customer satisfaction</a:t>
              </a:r>
            </a:p>
          </p:txBody>
        </p:sp>
      </p:grpSp>
      <p:sp>
        <p:nvSpPr>
          <p:cNvPr id="26" name="TextBox 25">
            <a:extLst>
              <a:ext uri="{FF2B5EF4-FFF2-40B4-BE49-F238E27FC236}">
                <a16:creationId xmlns:a16="http://schemas.microsoft.com/office/drawing/2014/main" id="{2F6704B4-0621-4711-82C4-390A55C07EE3}"/>
              </a:ext>
            </a:extLst>
          </p:cNvPr>
          <p:cNvSpPr txBox="1"/>
          <p:nvPr/>
        </p:nvSpPr>
        <p:spPr>
          <a:xfrm>
            <a:off x="82446" y="104637"/>
            <a:ext cx="8859187" cy="461665"/>
          </a:xfrm>
          <a:prstGeom prst="rect">
            <a:avLst/>
          </a:prstGeom>
          <a:noFill/>
        </p:spPr>
        <p:txBody>
          <a:bodyPr wrap="square" rtlCol="0">
            <a:spAutoFit/>
          </a:bodyPr>
          <a:lstStyle/>
          <a:p>
            <a:r>
              <a:rPr lang="en-US" sz="2400" b="1" i="1" dirty="0"/>
              <a:t>High employee engagement is positively correlated with:</a:t>
            </a:r>
          </a:p>
        </p:txBody>
      </p:sp>
      <p:pic>
        <p:nvPicPr>
          <p:cNvPr id="34" name="Picture 33" descr="A picture containing vector graphics&#10;&#10;Description automatically generated">
            <a:extLst>
              <a:ext uri="{FF2B5EF4-FFF2-40B4-BE49-F238E27FC236}">
                <a16:creationId xmlns:a16="http://schemas.microsoft.com/office/drawing/2014/main" id="{F24485E0-8D03-4EE0-B596-80DC52A44BA2}"/>
              </a:ext>
            </a:extLst>
          </p:cNvPr>
          <p:cNvPicPr>
            <a:picLocks noChangeAspect="1"/>
          </p:cNvPicPr>
          <p:nvPr/>
        </p:nvPicPr>
        <p:blipFill>
          <a:blip r:embed="rId8"/>
          <a:stretch>
            <a:fillRect/>
          </a:stretch>
        </p:blipFill>
        <p:spPr>
          <a:xfrm>
            <a:off x="-53990" y="1170849"/>
            <a:ext cx="3142243" cy="3321735"/>
          </a:xfrm>
          <a:prstGeom prst="rect">
            <a:avLst/>
          </a:prstGeom>
        </p:spPr>
      </p:pic>
      <p:pic>
        <p:nvPicPr>
          <p:cNvPr id="36" name="Picture 35">
            <a:extLst>
              <a:ext uri="{FF2B5EF4-FFF2-40B4-BE49-F238E27FC236}">
                <a16:creationId xmlns:a16="http://schemas.microsoft.com/office/drawing/2014/main" id="{689BD7CB-8E0A-43B4-8838-F37A811EAB91}"/>
              </a:ext>
            </a:extLst>
          </p:cNvPr>
          <p:cNvPicPr>
            <a:picLocks noChangeAspect="1"/>
          </p:cNvPicPr>
          <p:nvPr/>
        </p:nvPicPr>
        <p:blipFill>
          <a:blip r:embed="rId9">
            <a:clrChange>
              <a:clrFrom>
                <a:srgbClr val="FFFFFF"/>
              </a:clrFrom>
              <a:clrTo>
                <a:srgbClr val="FFFFFF">
                  <a:alpha val="0"/>
                </a:srgbClr>
              </a:clrTo>
            </a:clrChange>
            <a:duotone>
              <a:schemeClr val="accent2">
                <a:shade val="45000"/>
                <a:satMod val="135000"/>
              </a:schemeClr>
              <a:prstClr val="white"/>
            </a:duotone>
          </a:blip>
          <a:stretch>
            <a:fillRect/>
          </a:stretch>
        </p:blipFill>
        <p:spPr>
          <a:xfrm rot="10800000">
            <a:off x="3019072" y="2120700"/>
            <a:ext cx="1748148" cy="1208807"/>
          </a:xfrm>
          <a:prstGeom prst="rect">
            <a:avLst/>
          </a:prstGeom>
        </p:spPr>
      </p:pic>
    </p:spTree>
    <p:extLst>
      <p:ext uri="{BB962C8B-B14F-4D97-AF65-F5344CB8AC3E}">
        <p14:creationId xmlns:p14="http://schemas.microsoft.com/office/powerpoint/2010/main" val="421805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7F839-FDA8-469F-97B0-361F324FE775}"/>
              </a:ext>
            </a:extLst>
          </p:cNvPr>
          <p:cNvSpPr>
            <a:spLocks noGrp="1"/>
          </p:cNvSpPr>
          <p:nvPr>
            <p:ph type="ctrTitle"/>
          </p:nvPr>
        </p:nvSpPr>
        <p:spPr/>
        <p:txBody>
          <a:bodyPr/>
          <a:lstStyle/>
          <a:p>
            <a:r>
              <a:rPr lang="en-US" dirty="0"/>
              <a:t>Rounding on Employees</a:t>
            </a:r>
          </a:p>
        </p:txBody>
      </p:sp>
      <p:sp>
        <p:nvSpPr>
          <p:cNvPr id="5" name="Text Placeholder 4">
            <a:extLst>
              <a:ext uri="{FF2B5EF4-FFF2-40B4-BE49-F238E27FC236}">
                <a16:creationId xmlns:a16="http://schemas.microsoft.com/office/drawing/2014/main" id="{84A4D800-7BEC-4B93-B3F4-96878E2BB7A5}"/>
              </a:ext>
            </a:extLst>
          </p:cNvPr>
          <p:cNvSpPr>
            <a:spLocks noGrp="1"/>
          </p:cNvSpPr>
          <p:nvPr>
            <p:ph type="body" sz="quarter" idx="11"/>
          </p:nvPr>
        </p:nvSpPr>
        <p:spPr/>
        <p:txBody>
          <a:bodyPr/>
          <a:lstStyle/>
          <a:p>
            <a:r>
              <a:rPr lang="en-US" dirty="0"/>
              <a:t>1</a:t>
            </a:r>
          </a:p>
        </p:txBody>
      </p:sp>
    </p:spTree>
    <p:extLst>
      <p:ext uri="{BB962C8B-B14F-4D97-AF65-F5344CB8AC3E}">
        <p14:creationId xmlns:p14="http://schemas.microsoft.com/office/powerpoint/2010/main" val="2498954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lstStyle/>
          <a:p>
            <a:r>
              <a:rPr lang="en-US" sz="2000" dirty="0"/>
              <a:t>A good relationship</a:t>
            </a:r>
          </a:p>
          <a:p>
            <a:r>
              <a:rPr lang="en-US" sz="2000" dirty="0"/>
              <a:t>Approachability</a:t>
            </a:r>
          </a:p>
          <a:p>
            <a:r>
              <a:rPr lang="en-US" sz="2000" dirty="0"/>
              <a:t>Willingness to work side by side</a:t>
            </a:r>
          </a:p>
          <a:p>
            <a:r>
              <a:rPr lang="en-US" sz="2000" dirty="0"/>
              <a:t>Efficient systems</a:t>
            </a:r>
          </a:p>
          <a:p>
            <a:r>
              <a:rPr lang="en-US" sz="2000" dirty="0"/>
              <a:t>Training and development</a:t>
            </a:r>
          </a:p>
          <a:p>
            <a:r>
              <a:rPr lang="en-US" sz="2000" dirty="0"/>
              <a:t>Resources to do the job</a:t>
            </a:r>
          </a:p>
          <a:p>
            <a:r>
              <a:rPr lang="en-US" sz="2000" dirty="0"/>
              <a:t>Appreciation</a:t>
            </a:r>
          </a:p>
        </p:txBody>
      </p:sp>
      <p:sp>
        <p:nvSpPr>
          <p:cNvPr id="3" name="Title 2"/>
          <p:cNvSpPr>
            <a:spLocks noGrp="1"/>
          </p:cNvSpPr>
          <p:nvPr>
            <p:ph type="title"/>
          </p:nvPr>
        </p:nvSpPr>
        <p:spPr>
          <a:xfrm>
            <a:off x="172279" y="401997"/>
            <a:ext cx="8898834" cy="551101"/>
          </a:xfrm>
        </p:spPr>
        <p:txBody>
          <a:bodyPr>
            <a:normAutofit fontScale="90000"/>
          </a:bodyPr>
          <a:lstStyle/>
          <a:p>
            <a:r>
              <a:rPr lang="en-US" dirty="0">
                <a:solidFill>
                  <a:schemeClr val="tx1"/>
                </a:solidFill>
              </a:rPr>
              <a:t>What are Employees Looking For in Leaders?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0884" y="1843238"/>
            <a:ext cx="3707928" cy="2608119"/>
          </a:xfrm>
          <a:prstGeom prst="rect">
            <a:avLst/>
          </a:prstGeom>
        </p:spPr>
      </p:pic>
    </p:spTree>
    <p:extLst>
      <p:ext uri="{BB962C8B-B14F-4D97-AF65-F5344CB8AC3E}">
        <p14:creationId xmlns:p14="http://schemas.microsoft.com/office/powerpoint/2010/main" val="955016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latin typeface="Calibri" panose="020F0502020204030204" pitchFamily="34" charset="0"/>
              </a:rPr>
              <a:t>  </a:t>
            </a:r>
          </a:p>
        </p:txBody>
      </p:sp>
      <p:sp>
        <p:nvSpPr>
          <p:cNvPr id="3" name="Title 2"/>
          <p:cNvSpPr>
            <a:spLocks noGrp="1"/>
          </p:cNvSpPr>
          <p:nvPr>
            <p:ph type="title"/>
          </p:nvPr>
        </p:nvSpPr>
        <p:spPr>
          <a:xfrm>
            <a:off x="271494" y="138662"/>
            <a:ext cx="8601011" cy="551101"/>
          </a:xfrm>
        </p:spPr>
        <p:txBody>
          <a:bodyPr>
            <a:noAutofit/>
          </a:bodyPr>
          <a:lstStyle/>
          <a:p>
            <a:r>
              <a:rPr lang="en-US" sz="2800" dirty="0">
                <a:solidFill>
                  <a:schemeClr val="tx1"/>
                </a:solidFill>
                <a:latin typeface="+mn-lt"/>
              </a:rPr>
              <a:t>Rounding is an Intentional Conversation</a:t>
            </a:r>
          </a:p>
        </p:txBody>
      </p:sp>
      <p:graphicFrame>
        <p:nvGraphicFramePr>
          <p:cNvPr id="7" name="Table 6">
            <a:extLst>
              <a:ext uri="{FF2B5EF4-FFF2-40B4-BE49-F238E27FC236}">
                <a16:creationId xmlns:a16="http://schemas.microsoft.com/office/drawing/2014/main" id="{34CE9350-6F7E-4F38-9F70-D94CAC4EE2FC}"/>
              </a:ext>
            </a:extLst>
          </p:cNvPr>
          <p:cNvGraphicFramePr>
            <a:graphicFrameLocks noGrp="1"/>
          </p:cNvGraphicFramePr>
          <p:nvPr>
            <p:extLst>
              <p:ext uri="{D42A27DB-BD31-4B8C-83A1-F6EECF244321}">
                <p14:modId xmlns:p14="http://schemas.microsoft.com/office/powerpoint/2010/main" val="2859118518"/>
              </p:ext>
            </p:extLst>
          </p:nvPr>
        </p:nvGraphicFramePr>
        <p:xfrm>
          <a:off x="712850" y="609608"/>
          <a:ext cx="7718298" cy="4083942"/>
        </p:xfrm>
        <a:graphic>
          <a:graphicData uri="http://schemas.openxmlformats.org/drawingml/2006/table">
            <a:tbl>
              <a:tblPr/>
              <a:tblGrid>
                <a:gridCol w="7718298">
                  <a:extLst>
                    <a:ext uri="{9D8B030D-6E8A-4147-A177-3AD203B41FA5}">
                      <a16:colId xmlns:a16="http://schemas.microsoft.com/office/drawing/2014/main" val="1952953690"/>
                    </a:ext>
                  </a:extLst>
                </a:gridCol>
              </a:tblGrid>
              <a:tr h="1138182">
                <a:tc>
                  <a:txBody>
                    <a:bodyPr/>
                    <a:lstStyle/>
                    <a:p>
                      <a:r>
                        <a:rPr lang="en-US" b="1" dirty="0"/>
                        <a:t>Why?</a:t>
                      </a:r>
                    </a:p>
                    <a:p>
                      <a:pPr marL="285750" indent="-285750">
                        <a:buFont typeface="Arial" panose="020B0604020202020204" pitchFamily="34" charset="0"/>
                        <a:buChar char="•"/>
                      </a:pPr>
                      <a:r>
                        <a:rPr lang="en-US" dirty="0"/>
                        <a:t>Improve processes in the workplace</a:t>
                      </a:r>
                    </a:p>
                    <a:p>
                      <a:pPr marL="285750" indent="-285750">
                        <a:buFont typeface="Arial" panose="020B0604020202020204" pitchFamily="34" charset="0"/>
                        <a:buChar char="•"/>
                      </a:pPr>
                      <a:r>
                        <a:rPr lang="en-US" dirty="0"/>
                        <a:t>Recognize people for good work</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4614940"/>
                  </a:ext>
                </a:extLst>
              </a:tr>
              <a:tr h="1379288">
                <a:tc>
                  <a:txBody>
                    <a:bodyPr/>
                    <a:lstStyle/>
                    <a:p>
                      <a:r>
                        <a:rPr lang="en-US" b="1" dirty="0"/>
                        <a:t>What?</a:t>
                      </a:r>
                    </a:p>
                    <a:p>
                      <a:pPr marL="285750" indent="-285750">
                        <a:buFont typeface="Arial" panose="020B0604020202020204" pitchFamily="34" charset="0"/>
                        <a:buChar char="•"/>
                      </a:pPr>
                      <a:r>
                        <a:rPr lang="en-US" dirty="0"/>
                        <a:t>Build relationships between leader and employees</a:t>
                      </a:r>
                    </a:p>
                    <a:p>
                      <a:pPr marL="285750" indent="-285750">
                        <a:buFont typeface="Arial" panose="020B0604020202020204" pitchFamily="34" charset="0"/>
                        <a:buChar char="•"/>
                      </a:pPr>
                      <a:r>
                        <a:rPr lang="en-US" dirty="0"/>
                        <a:t>Gain their input to create a good workplace where they want to engage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9054400"/>
                  </a:ext>
                </a:extLst>
              </a:tr>
              <a:tr h="1566472">
                <a:tc>
                  <a:txBody>
                    <a:bodyPr/>
                    <a:lstStyle/>
                    <a:p>
                      <a:r>
                        <a:rPr lang="en-US" b="1" dirty="0"/>
                        <a:t>How?</a:t>
                      </a:r>
                    </a:p>
                    <a:p>
                      <a:pPr marL="285750" indent="-285750">
                        <a:buFont typeface="Arial" panose="020B0604020202020204" pitchFamily="34" charset="0"/>
                        <a:buChar char="•"/>
                      </a:pPr>
                      <a:r>
                        <a:rPr lang="en-US" dirty="0"/>
                        <a:t>Ask them questions about improving processes and recognizing others</a:t>
                      </a:r>
                    </a:p>
                    <a:p>
                      <a:pPr marL="285750" indent="-285750">
                        <a:buFont typeface="Arial" panose="020B0604020202020204" pitchFamily="34" charset="0"/>
                        <a:buChar char="•"/>
                      </a:pPr>
                      <a:r>
                        <a:rPr lang="en-US" dirty="0"/>
                        <a:t>Take notes and take action to follow up</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265475083"/>
                  </a:ext>
                </a:extLst>
              </a:tr>
            </a:tbl>
          </a:graphicData>
        </a:graphic>
      </p:graphicFrame>
    </p:spTree>
    <p:extLst>
      <p:ext uri="{BB962C8B-B14F-4D97-AF65-F5344CB8AC3E}">
        <p14:creationId xmlns:p14="http://schemas.microsoft.com/office/powerpoint/2010/main" val="4231870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ENTATIONID" val="e88640e3-69db-4ba2-b5ad-d990f2a44b84"/>
</p:tagLst>
</file>

<file path=ppt/tags/tag2.xml><?xml version="1.0" encoding="utf-8"?>
<p:tagLst xmlns:a="http://schemas.openxmlformats.org/drawingml/2006/main" xmlns:r="http://schemas.openxmlformats.org/officeDocument/2006/relationships" xmlns:p="http://schemas.openxmlformats.org/presentationml/2006/main">
  <p:tag name="APLORISLIBID" val="Lcc8087b6-797a-4307-8ee7-69445519f1f3.1.O8h61g==.7"/>
  <p:tag name="APLORISLIBHASH" val="1.16egcPUIEgb7Sg7I6fv/YKAJ93YMk="/>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Studer Group 2018 1">
      <a:dk1>
        <a:srgbClr val="00538A"/>
      </a:dk1>
      <a:lt1>
        <a:srgbClr val="FFFFFF"/>
      </a:lt1>
      <a:dk2>
        <a:srgbClr val="000000"/>
      </a:dk2>
      <a:lt2>
        <a:srgbClr val="C1C6C8"/>
      </a:lt2>
      <a:accent1>
        <a:srgbClr val="62C5E9"/>
      </a:accent1>
      <a:accent2>
        <a:srgbClr val="EBAE20"/>
      </a:accent2>
      <a:accent3>
        <a:srgbClr val="00548B"/>
      </a:accent3>
      <a:accent4>
        <a:srgbClr val="DC8633"/>
      </a:accent4>
      <a:accent5>
        <a:srgbClr val="999E9F"/>
      </a:accent5>
      <a:accent6>
        <a:srgbClr val="65B5A8"/>
      </a:accent6>
      <a:hlink>
        <a:srgbClr val="EBAE20"/>
      </a:hlink>
      <a:folHlink>
        <a:srgbClr val="0054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_Education.pptx" id="{DE284A7E-5D5C-4B8E-9CAB-F1104751B826}" vid="{3B42E5A1-B85C-4554-B2F7-857DA4E0434A}"/>
    </a:ext>
  </a:extLst>
</a:theme>
</file>

<file path=ppt/theme/theme2.xml><?xml version="1.0" encoding="utf-8"?>
<a:theme xmlns:a="http://schemas.openxmlformats.org/drawingml/2006/main" name="1_Office Theme">
  <a:themeElements>
    <a:clrScheme name="Studer Group 2018 1">
      <a:dk1>
        <a:srgbClr val="00538A"/>
      </a:dk1>
      <a:lt1>
        <a:srgbClr val="FFFFFF"/>
      </a:lt1>
      <a:dk2>
        <a:srgbClr val="000000"/>
      </a:dk2>
      <a:lt2>
        <a:srgbClr val="C1C6C8"/>
      </a:lt2>
      <a:accent1>
        <a:srgbClr val="62C5E9"/>
      </a:accent1>
      <a:accent2>
        <a:srgbClr val="EBAE20"/>
      </a:accent2>
      <a:accent3>
        <a:srgbClr val="00548B"/>
      </a:accent3>
      <a:accent4>
        <a:srgbClr val="DC8633"/>
      </a:accent4>
      <a:accent5>
        <a:srgbClr val="999E9F"/>
      </a:accent5>
      <a:accent6>
        <a:srgbClr val="65B5A8"/>
      </a:accent6>
      <a:hlink>
        <a:srgbClr val="EBAE20"/>
      </a:hlink>
      <a:folHlink>
        <a:srgbClr val="0054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_Education.pptx" id="{DE284A7E-5D5C-4B8E-9CAB-F1104751B826}" vid="{3B42E5A1-B85C-4554-B2F7-857DA4E0434A}"/>
    </a:ext>
  </a:extLst>
</a:theme>
</file>

<file path=ppt/theme/theme3.xml><?xml version="1.0" encoding="utf-8"?>
<a:theme xmlns:a="http://schemas.openxmlformats.org/drawingml/2006/main" name="Studer Education PPT Theme">
  <a:themeElements>
    <a:clrScheme name="Studer Education FINAL">
      <a:dk1>
        <a:srgbClr val="33699C"/>
      </a:dk1>
      <a:lt1>
        <a:srgbClr val="FFFFFF"/>
      </a:lt1>
      <a:dk2>
        <a:srgbClr val="3791B4"/>
      </a:dk2>
      <a:lt2>
        <a:srgbClr val="F2F2F2"/>
      </a:lt2>
      <a:accent1>
        <a:srgbClr val="3791B4"/>
      </a:accent1>
      <a:accent2>
        <a:srgbClr val="33699C"/>
      </a:accent2>
      <a:accent3>
        <a:srgbClr val="395D77"/>
      </a:accent3>
      <a:accent4>
        <a:srgbClr val="192957"/>
      </a:accent4>
      <a:accent5>
        <a:srgbClr val="D1DFE9"/>
      </a:accent5>
      <a:accent6>
        <a:srgbClr val="77D4FD"/>
      </a:accent6>
      <a:hlink>
        <a:srgbClr val="3791B4"/>
      </a:hlink>
      <a:folHlink>
        <a:srgbClr val="33699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87D5BAF-D91A-48E9-9075-E541F409F53F}" vid="{EE42C42B-4CF6-409E-AA45-EF004F44F55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 UniqueId="494d3eab-fe1b-46ee-acc5-eef9dd04f951" Name="System" ContentType="XML" MajorVersion="0" MinorVersion="1" isLocalCopy="False" IsBaseObject="False" DataSourceId="a443eeee-b5a4-4560-91db-b90842e5fc24" DataSourceMajorVersion="0" DataSourceMinorVersion="1"/>
</file>

<file path=customXml/item10.xml><?xml version="1.0" encoding="utf-8"?>
<ct:contentTypeSchema xmlns:ct="http://schemas.microsoft.com/office/2006/metadata/contentType" xmlns:ma="http://schemas.microsoft.com/office/2006/metadata/properties/metaAttributes" ct:_="" ma:_="" ma:contentTypeName="Document" ma:contentTypeID="0x010100DEFAB7783FE4AE4B85EBF9F649CA2265" ma:contentTypeVersion="16" ma:contentTypeDescription="Create a new document." ma:contentTypeScope="" ma:versionID="f0de0d0fd6cc0415b6784c0c7b01ef17">
  <xsd:schema xmlns:xsd="http://www.w3.org/2001/XMLSchema" xmlns:xs="http://www.w3.org/2001/XMLSchema" xmlns:p="http://schemas.microsoft.com/office/2006/metadata/properties" xmlns:ns2="2ef64c7a-f0db-4be9-a2d1-a81bc3108332" xmlns:ns3="56c6f19a-effe-4935-9341-fe92395bebc7" xmlns:ns4="32dcd8e0-6309-4fb5-beaf-f48a3e91c15a" targetNamespace="http://schemas.microsoft.com/office/2006/metadata/properties" ma:root="true" ma:fieldsID="4c0b9ad37114a9074df71a8d50364a10" ns2:_="" ns3:_="" ns4:_="">
    <xsd:import namespace="2ef64c7a-f0db-4be9-a2d1-a81bc3108332"/>
    <xsd:import namespace="56c6f19a-effe-4935-9341-fe92395bebc7"/>
    <xsd:import namespace="32dcd8e0-6309-4fb5-beaf-f48a3e91c1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f64c7a-f0db-4be9-a2d1-a81bc31083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67bf36d-3fcc-4aa8-bfde-c80b0dc9113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6c6f19a-effe-4935-9341-fe92395bebc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dcd8e0-6309-4fb5-beaf-f48a3e91c15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d8f0730-d08e-4999-baa0-30176e16ccc6}" ma:internalName="TaxCatchAll" ma:showField="CatchAllData" ma:web="56c6f19a-effe-4935-9341-fe92395beb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VariableListDefinition name="System" displayName="System" id="494d3eab-fe1b-46ee-acc5-eef9dd04f951" isdomainofvalue="False" dataSourceId="a443eeee-b5a4-4560-91db-b90842e5fc24"/>
</file>

<file path=customXml/item3.xml><?xml version="1.0" encoding="utf-8"?>
<VariableList UniqueId="779a6a4f-aa1a-4694-aebd-1d99fd554a6f" Name="Computed" ContentType="XML" MajorVersion="0" MinorVersion="1" isLocalCopy="False" IsBaseObject="False" DataSourceId="f2d64a05-a94d-41db-8c18-fa1d1baa5fed" DataSourceMajorVersion="0" DataSourceMinorVersion="1"/>
</file>

<file path=customXml/item4.xml><?xml version="1.0" encoding="utf-8"?>
<AllExternalAdhocVariableMappings/>
</file>

<file path=customXml/item5.xml><?xml version="1.0" encoding="utf-8"?>
<VariableListDefinition name="AD_HOC" displayName="AD_HOC" id="40a9826c-1f8f-468c-820d-0017ed94b383" isdomainofvalue="False" dataSourceId="abc599cc-9be1-4aaf-95c5-ae604bfa4e80"/>
</file>

<file path=customXml/item6.xml><?xml version="1.0" encoding="utf-8"?>
<p:properties xmlns:p="http://schemas.microsoft.com/office/2006/metadata/properties" xmlns:xsi="http://www.w3.org/2001/XMLSchema-instance" xmlns:pc="http://schemas.microsoft.com/office/infopath/2007/PartnerControls">
  <documentManagement>
    <lcf76f155ced4ddcb4097134ff3c332f xmlns="2ef64c7a-f0db-4be9-a2d1-a81bc3108332">
      <Terms xmlns="http://schemas.microsoft.com/office/infopath/2007/PartnerControls"/>
    </lcf76f155ced4ddcb4097134ff3c332f>
    <TaxCatchAll xmlns="32dcd8e0-6309-4fb5-beaf-f48a3e91c15a" xsi:nil="true"/>
  </documentManagement>
</p:properties>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VariableListDefinition name="Computed" displayName="Computed" id="779a6a4f-aa1a-4694-aebd-1d99fd554a6f" isdomainofvalue="False" dataSourceId="f2d64a05-a94d-41db-8c18-fa1d1baa5fed"/>
</file>

<file path=customXml/item9.xml><?xml version="1.0" encoding="utf-8"?>
<VariableList UniqueId="40a9826c-1f8f-468c-820d-0017ed94b383" Name="AD_HOC" ContentType="XML" MajorVersion="0" MinorVersion="1" isLocalCopy="False" IsBaseObject="False" DataSourceId="abc599cc-9be1-4aaf-95c5-ae604bfa4e80" DataSourceMajorVersion="0" DataSourceMinorVersion="1"/>
</file>

<file path=customXml/itemProps1.xml><?xml version="1.0" encoding="utf-8"?>
<ds:datastoreItem xmlns:ds="http://schemas.openxmlformats.org/officeDocument/2006/customXml" ds:itemID="{BBE6C0DE-00BD-4FF6-A635-15B188FC637E}">
  <ds:schemaRefs/>
</ds:datastoreItem>
</file>

<file path=customXml/itemProps10.xml><?xml version="1.0" encoding="utf-8"?>
<ds:datastoreItem xmlns:ds="http://schemas.openxmlformats.org/officeDocument/2006/customXml" ds:itemID="{AA95BAF5-22FA-488F-80BD-F7A97F912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f64c7a-f0db-4be9-a2d1-a81bc3108332"/>
    <ds:schemaRef ds:uri="56c6f19a-effe-4935-9341-fe92395bebc7"/>
    <ds:schemaRef ds:uri="32dcd8e0-6309-4fb5-beaf-f48a3e91c1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C22836-8612-4C1A-A265-8EC431E3B157}">
  <ds:schemaRefs/>
</ds:datastoreItem>
</file>

<file path=customXml/itemProps3.xml><?xml version="1.0" encoding="utf-8"?>
<ds:datastoreItem xmlns:ds="http://schemas.openxmlformats.org/officeDocument/2006/customXml" ds:itemID="{D4257C5B-F86E-4B54-BB75-C7C6AAF93117}">
  <ds:schemaRefs/>
</ds:datastoreItem>
</file>

<file path=customXml/itemProps4.xml><?xml version="1.0" encoding="utf-8"?>
<ds:datastoreItem xmlns:ds="http://schemas.openxmlformats.org/officeDocument/2006/customXml" ds:itemID="{C08761C3-6675-4728-AA41-C34887085867}">
  <ds:schemaRefs/>
</ds:datastoreItem>
</file>

<file path=customXml/itemProps5.xml><?xml version="1.0" encoding="utf-8"?>
<ds:datastoreItem xmlns:ds="http://schemas.openxmlformats.org/officeDocument/2006/customXml" ds:itemID="{43746A99-4CFA-4A16-880B-993D8CC0076B}">
  <ds:schemaRefs/>
</ds:datastoreItem>
</file>

<file path=customXml/itemProps6.xml><?xml version="1.0" encoding="utf-8"?>
<ds:datastoreItem xmlns:ds="http://schemas.openxmlformats.org/officeDocument/2006/customXml" ds:itemID="{AA76818D-B793-45F4-93DE-5C36EDD1D5DF}">
  <ds:schemaRefs>
    <ds:schemaRef ds:uri="http://www.w3.org/XML/1998/namespace"/>
    <ds:schemaRef ds:uri="http://purl.org/dc/elements/1.1/"/>
    <ds:schemaRef ds:uri="2ef64c7a-f0db-4be9-a2d1-a81bc3108332"/>
    <ds:schemaRef ds:uri="http://purl.org/dc/dcmitype/"/>
    <ds:schemaRef ds:uri="http://schemas.microsoft.com/office/2006/documentManagement/types"/>
    <ds:schemaRef ds:uri="http://purl.org/dc/terms/"/>
    <ds:schemaRef ds:uri="56c6f19a-effe-4935-9341-fe92395bebc7"/>
    <ds:schemaRef ds:uri="http://schemas.microsoft.com/office/2006/metadata/properties"/>
    <ds:schemaRef ds:uri="http://schemas.microsoft.com/office/infopath/2007/PartnerControls"/>
    <ds:schemaRef ds:uri="http://schemas.openxmlformats.org/package/2006/metadata/core-properties"/>
    <ds:schemaRef ds:uri="32dcd8e0-6309-4fb5-beaf-f48a3e91c15a"/>
  </ds:schemaRefs>
</ds:datastoreItem>
</file>

<file path=customXml/itemProps7.xml><?xml version="1.0" encoding="utf-8"?>
<ds:datastoreItem xmlns:ds="http://schemas.openxmlformats.org/officeDocument/2006/customXml" ds:itemID="{553AB469-F4B6-4047-AB7C-7A5A92DDA561}">
  <ds:schemaRefs>
    <ds:schemaRef ds:uri="http://schemas.microsoft.com/sharepoint/v3/contenttype/forms"/>
  </ds:schemaRefs>
</ds:datastoreItem>
</file>

<file path=customXml/itemProps8.xml><?xml version="1.0" encoding="utf-8"?>
<ds:datastoreItem xmlns:ds="http://schemas.openxmlformats.org/officeDocument/2006/customXml" ds:itemID="{4B82DEB2-50B4-4432-9262-99D69DE2341E}">
  <ds:schemaRefs/>
</ds:datastoreItem>
</file>

<file path=customXml/itemProps9.xml><?xml version="1.0" encoding="utf-8"?>
<ds:datastoreItem xmlns:ds="http://schemas.openxmlformats.org/officeDocument/2006/customXml" ds:itemID="{18A47697-CB3C-4AE6-9FCE-286E17653DD5}">
  <ds:schemaRefs/>
</ds:datastoreItem>
</file>

<file path=docProps/app.xml><?xml version="1.0" encoding="utf-8"?>
<Properties xmlns="http://schemas.openxmlformats.org/officeDocument/2006/extended-properties" xmlns:vt="http://schemas.openxmlformats.org/officeDocument/2006/docPropsVTypes">
  <TotalTime>945</TotalTime>
  <Words>1191</Words>
  <Application>Microsoft Office PowerPoint</Application>
  <PresentationFormat>On-screen Show (16:9)</PresentationFormat>
  <Paragraphs>223</Paragraphs>
  <Slides>27</Slides>
  <Notes>22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.AppleSystemUIFont</vt:lpstr>
      <vt:lpstr>Arial</vt:lpstr>
      <vt:lpstr>Arial Narrow</vt:lpstr>
      <vt:lpstr>Calibri</vt:lpstr>
      <vt:lpstr>Times New Roman</vt:lpstr>
      <vt:lpstr>Wingdings</vt:lpstr>
      <vt:lpstr>Office Theme</vt:lpstr>
      <vt:lpstr>1_Office Theme</vt:lpstr>
      <vt:lpstr>Studer Education PPT Theme</vt:lpstr>
      <vt:lpstr> Leadership Development Institute: How do we recruit &amp; Retain High-Performing Employees</vt:lpstr>
      <vt:lpstr>Great leaders love to see people grow</vt:lpstr>
      <vt:lpstr>Our Learning Today…</vt:lpstr>
      <vt:lpstr>PowerPoint Presentation</vt:lpstr>
      <vt:lpstr>PowerPoint Presentation</vt:lpstr>
      <vt:lpstr>PowerPoint Presentation</vt:lpstr>
      <vt:lpstr>Rounding on Employees</vt:lpstr>
      <vt:lpstr>What are Employees Looking For in Leaders?</vt:lpstr>
      <vt:lpstr>Rounding is an Intentional Conversation</vt:lpstr>
      <vt:lpstr>How do you round?</vt:lpstr>
      <vt:lpstr>Role Play: Rounding</vt:lpstr>
      <vt:lpstr>Tips for Successful Rounding</vt:lpstr>
      <vt:lpstr>30/90 Day Meetings</vt:lpstr>
      <vt:lpstr>How Leaders Matter to New Hires</vt:lpstr>
      <vt:lpstr>What do new employees need to stay on the job?</vt:lpstr>
      <vt:lpstr>Why should we conduct 30/90 Day Meetings?</vt:lpstr>
      <vt:lpstr>30 Day Meeting with New Hires</vt:lpstr>
      <vt:lpstr>90 Day Meeting with New hires</vt:lpstr>
      <vt:lpstr>Reward and Recognition</vt:lpstr>
      <vt:lpstr>What gets recognized gets repeated</vt:lpstr>
      <vt:lpstr>Remember a time you were recognized…</vt:lpstr>
      <vt:lpstr>High Performers Want…</vt:lpstr>
      <vt:lpstr>Reward &amp; Recognition Myths</vt:lpstr>
      <vt:lpstr>Reward &amp; Recognition</vt:lpstr>
      <vt:lpstr>Reward &amp; Recognition</vt:lpstr>
      <vt:lpstr>Leader “Always Actions”</vt:lpstr>
      <vt:lpstr>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Foundational Leadership Skills: Building a Great Place to Work</dc:title>
  <dc:creator>KK Owen</dc:creator>
  <cp:lastModifiedBy>Mize, Shelly N.</cp:lastModifiedBy>
  <cp:revision>51</cp:revision>
  <cp:lastPrinted>2022-09-05T15:31:40Z</cp:lastPrinted>
  <dcterms:created xsi:type="dcterms:W3CDTF">2020-11-06T21:32:04Z</dcterms:created>
  <dcterms:modified xsi:type="dcterms:W3CDTF">2023-05-03T02:22:26Z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0x010100DEFAB7783FE4AE4B85EBF9F649CA2265</vt:lpwstr>
  </property>
  <property fmtid="{D5CDD505-2E9C-101B-9397-08002B2CF9AE}" pid="3" name="MediaServiceImageTags">
    <vt:lpwstr/>
  </property>
</Properties>
</file>