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Abril Fatface" panose="02000503000000020003" pitchFamily="2" charset="0"/>
      <p:regular r:id="rId9"/>
    </p:embeddedFont>
    <p:embeddedFont>
      <p:font typeface="Roboto" panose="02000000000000000000" pitchFamily="2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9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9c4534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9c45342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91e1f3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91e1f3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a7d63855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a7d63855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9090756a_1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9090756a_1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5b09a96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5b09a96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107875" y="4116600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rPr>
              <a:t>j</a:t>
            </a:r>
            <a:endParaRPr sz="10000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181650" y="159268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Mobile Crisis Response Team </a:t>
            </a:r>
            <a:endParaRPr sz="3500"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63277"/>
            <a:ext cx="9144003" cy="2134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l="778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1008950" y="331950"/>
            <a:ext cx="6888000" cy="4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/>
              <a:t>Mission Statement:</a:t>
            </a:r>
            <a:r>
              <a:rPr lang="en" sz="3400" b="1"/>
              <a:t> </a:t>
            </a:r>
            <a:endParaRPr sz="3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Mobile Crisis Response Team (MCRT) was created to provide crisis intervention services to Jefferson County children, adolescents and families who are dealing with a behavioral or mental health crisis and have involvement with DHR.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 descr="Closeup from the side of a hand pushing a knob on an audio mixer"/>
          <p:cNvPicPr preferRelativeResize="0"/>
          <p:nvPr/>
        </p:nvPicPr>
        <p:blipFill rotWithShape="1">
          <a:blip r:embed="rId3">
            <a:alphaModFix/>
          </a:blip>
          <a:srcRect l="7506" r="42247" b="15419"/>
          <a:stretch/>
        </p:blipFill>
        <p:spPr>
          <a:xfrm>
            <a:off x="-9150" y="0"/>
            <a:ext cx="45944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Solution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JBS Children’s Services provides MCRT services for youth who are showing signs of behavioral or mental health concerns that pose a threat to the youth’s stability within their home, school, or community. The MCRT services are provided Monday through Sunday with 24/7 availability, 365 days a year.</a:t>
            </a:r>
            <a:endParaRPr sz="1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l="16926" r="16926"/>
          <a:stretch/>
        </p:blipFill>
        <p:spPr>
          <a:xfrm>
            <a:off x="-9150" y="0"/>
            <a:ext cx="45945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876450" y="1830600"/>
            <a:ext cx="29598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Eligibility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Eligible youth must be under the age of 21, have DHR involvement, and live in Jefferson County.</a:t>
            </a:r>
            <a:endParaRPr sz="1900"/>
          </a:p>
        </p:txBody>
      </p:sp>
      <p:pic>
        <p:nvPicPr>
          <p:cNvPr id="90" name="Google Shape;90;p16" descr="Closeup from the side of a hand pushing a knob on an audio mixer"/>
          <p:cNvPicPr preferRelativeResize="0"/>
          <p:nvPr/>
        </p:nvPicPr>
        <p:blipFill rotWithShape="1">
          <a:blip r:embed="rId4">
            <a:alphaModFix/>
          </a:blip>
          <a:srcRect l="7506" r="42247" b="15419"/>
          <a:stretch/>
        </p:blipFill>
        <p:spPr>
          <a:xfrm>
            <a:off x="-9150" y="0"/>
            <a:ext cx="45944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809900" y="1932375"/>
            <a:ext cx="31686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Eligibility</a:t>
            </a:r>
            <a:endParaRPr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9477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796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Services can be obtained by calling our 24/7 helpline at (205) 443-2294. Aftercare services can include outpatient treatment, care coordination, and psychiatric services.</a:t>
            </a:r>
            <a:endParaRPr sz="3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 descr="Overhead shot of young people sitting on a boardwalk"/>
          <p:cNvPicPr preferRelativeResize="0"/>
          <p:nvPr/>
        </p:nvPicPr>
        <p:blipFill rotWithShape="1">
          <a:blip r:embed="rId3">
            <a:alphaModFix/>
          </a:blip>
          <a:srcRect t="8630" r="1254" b="8063"/>
          <a:stretch/>
        </p:blipFill>
        <p:spPr>
          <a:xfrm>
            <a:off x="-30675" y="0"/>
            <a:ext cx="917467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84700" y="902200"/>
            <a:ext cx="4518300" cy="28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Coordinator:</a:t>
            </a:r>
            <a:endParaRPr sz="27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Keisha Kennedy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/>
              <a:t>205-949-2963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400"/>
              <a:t>kkennedy@jbsmha.com</a:t>
            </a:r>
            <a:endParaRPr sz="2400"/>
          </a:p>
        </p:txBody>
      </p:sp>
      <p:sp>
        <p:nvSpPr>
          <p:cNvPr id="104" name="Google Shape;104;p18"/>
          <p:cNvSpPr txBox="1"/>
          <p:nvPr/>
        </p:nvSpPr>
        <p:spPr>
          <a:xfrm>
            <a:off x="4376250" y="1150900"/>
            <a:ext cx="46320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JBS Mental Health Authority</a:t>
            </a:r>
            <a:endParaRPr sz="2700" b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956 Montclair Rd.</a:t>
            </a:r>
            <a:endParaRPr sz="2500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Birmingham, AL 35213</a:t>
            </a:r>
            <a:endParaRPr sz="2500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On-screen Show (16:9)</PresentationFormat>
  <Paragraphs>19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Abril Fatface</vt:lpstr>
      <vt:lpstr>Roboto</vt:lpstr>
      <vt:lpstr>Arial</vt:lpstr>
      <vt:lpstr>Material</vt:lpstr>
      <vt:lpstr>j</vt:lpstr>
      <vt:lpstr>Mission Statement:   The Mobile Crisis Response Team (MCRT) was created to provide crisis intervention services to Jefferson County children, adolescents and families who are dealing with a behavioral or mental health crisis and have involvement with DHR.</vt:lpstr>
      <vt:lpstr>The Solution</vt:lpstr>
      <vt:lpstr>Eligibility</vt:lpstr>
      <vt:lpstr>Services can be obtained by calling our 24/7 helpline at (205) 443-2294. Aftercare services can include outpatient treatment, care coordination, and psychiatric services.</vt:lpstr>
      <vt:lpstr>Coordinator: Keisha Kennedy 205-949-2963 kkennedy@jbsmha.com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</dc:title>
  <dc:creator>Mize, Shelly N.</dc:creator>
  <cp:lastModifiedBy>Mize, Shelly N.</cp:lastModifiedBy>
  <cp:revision>1</cp:revision>
  <dcterms:modified xsi:type="dcterms:W3CDTF">2023-08-31T20:55:50Z</dcterms:modified>
</cp:coreProperties>
</file>