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4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7ccc6ea6e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37ccc6ea6e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endParaRPr sz="1400"/>
          </a:p>
        </p:txBody>
      </p:sp>
      <p:sp>
        <p:nvSpPr>
          <p:cNvPr id="85" name="Google Shape;85;g137ccc6ea6e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272006f21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62" name="Google Shape;162;g16272006f21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6272006f21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67" name="Google Shape;167;g16272006f2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6272006f21_0_2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72" name="Google Shape;172;g16272006f21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6272006f21_0_2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77" name="Google Shape;177;g16272006f21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272006f21_0_2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84" name="Google Shape;184;g16272006f21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6272006f21_0_2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89" name="Google Shape;189;g16272006f21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6272006f21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93" name="Google Shape;93;g16272006f21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6272006f2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98" name="Google Shape;98;g16272006f2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6272006f21_0_1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05" name="Google Shape;105;g16272006f2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6272006f21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15" name="Google Shape;115;g16272006f21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272006f2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30" name="Google Shape;130;g16272006f2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6272006f21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35" name="Google Shape;135;g16272006f2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272006f21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40" name="Google Shape;140;g16272006f21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272006f21_0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p>
        </p:txBody>
      </p:sp>
      <p:sp>
        <p:nvSpPr>
          <p:cNvPr id="145" name="Google Shape;145;g16272006f21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24581" y="5638800"/>
            <a:ext cx="9144002" cy="1192387"/>
          </a:xfrm>
          <a:prstGeom prst="rect">
            <a:avLst/>
          </a:prstGeom>
          <a:noFill/>
          <a:ln>
            <a:noFill/>
          </a:ln>
        </p:spPr>
      </p:pic>
      <p:sp>
        <p:nvSpPr>
          <p:cNvPr id="18" name="Google Shape;18;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560"/>
              </a:spcBef>
              <a:spcAft>
                <a:spcPts val="0"/>
              </a:spcAft>
              <a:buClr>
                <a:srgbClr val="90969E"/>
              </a:buClr>
              <a:buSzPts val="2800"/>
              <a:buNone/>
              <a:defRPr>
                <a:solidFill>
                  <a:srgbClr val="90969E"/>
                </a:solidFill>
              </a:defRPr>
            </a:lvl1pPr>
            <a:lvl2pPr lvl="1" algn="ctr" rtl="0">
              <a:spcBef>
                <a:spcPts val="480"/>
              </a:spcBef>
              <a:spcAft>
                <a:spcPts val="0"/>
              </a:spcAft>
              <a:buClr>
                <a:srgbClr val="90969E"/>
              </a:buClr>
              <a:buSzPts val="2400"/>
              <a:buNone/>
              <a:defRPr>
                <a:solidFill>
                  <a:srgbClr val="90969E"/>
                </a:solidFill>
              </a:defRPr>
            </a:lvl2pPr>
            <a:lvl3pPr lvl="2" algn="ctr" rtl="0">
              <a:spcBef>
                <a:spcPts val="400"/>
              </a:spcBef>
              <a:spcAft>
                <a:spcPts val="0"/>
              </a:spcAft>
              <a:buClr>
                <a:srgbClr val="90969E"/>
              </a:buClr>
              <a:buSzPts val="2000"/>
              <a:buNone/>
              <a:defRPr>
                <a:solidFill>
                  <a:srgbClr val="90969E"/>
                </a:solidFill>
              </a:defRPr>
            </a:lvl3pPr>
            <a:lvl4pPr lvl="3" algn="ctr" rtl="0">
              <a:spcBef>
                <a:spcPts val="360"/>
              </a:spcBef>
              <a:spcAft>
                <a:spcPts val="0"/>
              </a:spcAft>
              <a:buClr>
                <a:srgbClr val="90969E"/>
              </a:buClr>
              <a:buSzPts val="1800"/>
              <a:buNone/>
              <a:defRPr>
                <a:solidFill>
                  <a:srgbClr val="90969E"/>
                </a:solidFill>
              </a:defRPr>
            </a:lvl4pPr>
            <a:lvl5pPr lvl="4" algn="ctr" rtl="0">
              <a:spcBef>
                <a:spcPts val="360"/>
              </a:spcBef>
              <a:spcAft>
                <a:spcPts val="0"/>
              </a:spcAft>
              <a:buClr>
                <a:srgbClr val="90969E"/>
              </a:buClr>
              <a:buSzPts val="1800"/>
              <a:buNone/>
              <a:defRPr>
                <a:solidFill>
                  <a:srgbClr val="90969E"/>
                </a:solidFill>
              </a:defRPr>
            </a:lvl5pPr>
            <a:lvl6pPr lvl="5" algn="ctr" rtl="0">
              <a:spcBef>
                <a:spcPts val="400"/>
              </a:spcBef>
              <a:spcAft>
                <a:spcPts val="0"/>
              </a:spcAft>
              <a:buClr>
                <a:srgbClr val="90969E"/>
              </a:buClr>
              <a:buSzPts val="2000"/>
              <a:buNone/>
              <a:defRPr>
                <a:solidFill>
                  <a:srgbClr val="90969E"/>
                </a:solidFill>
              </a:defRPr>
            </a:lvl6pPr>
            <a:lvl7pPr lvl="6" algn="ctr" rtl="0">
              <a:spcBef>
                <a:spcPts val="400"/>
              </a:spcBef>
              <a:spcAft>
                <a:spcPts val="0"/>
              </a:spcAft>
              <a:buClr>
                <a:srgbClr val="90969E"/>
              </a:buClr>
              <a:buSzPts val="2000"/>
              <a:buNone/>
              <a:defRPr>
                <a:solidFill>
                  <a:srgbClr val="90969E"/>
                </a:solidFill>
              </a:defRPr>
            </a:lvl7pPr>
            <a:lvl8pPr lvl="7" algn="ctr" rtl="0">
              <a:spcBef>
                <a:spcPts val="400"/>
              </a:spcBef>
              <a:spcAft>
                <a:spcPts val="0"/>
              </a:spcAft>
              <a:buClr>
                <a:srgbClr val="90969E"/>
              </a:buClr>
              <a:buSzPts val="2000"/>
              <a:buNone/>
              <a:defRPr>
                <a:solidFill>
                  <a:srgbClr val="90969E"/>
                </a:solidFill>
              </a:defRPr>
            </a:lvl8pPr>
            <a:lvl9pPr lvl="8" algn="ctr" rtl="0">
              <a:spcBef>
                <a:spcPts val="400"/>
              </a:spcBef>
              <a:spcAft>
                <a:spcPts val="0"/>
              </a:spcAft>
              <a:buClr>
                <a:srgbClr val="90969E"/>
              </a:buClr>
              <a:buSzPts val="2000"/>
              <a:buNone/>
              <a:defRPr>
                <a:solidFill>
                  <a:srgbClr val="90969E"/>
                </a:solidFill>
              </a:defRPr>
            </a:lvl9pPr>
          </a:lstStyle>
          <a:p>
            <a:endParaRPr/>
          </a:p>
        </p:txBody>
      </p:sp>
      <p:sp>
        <p:nvSpPr>
          <p:cNvPr id="20" name="Google Shape;20;p2"/>
          <p:cNvSpPr txBox="1">
            <a:spLocks noGrp="1"/>
          </p:cNvSpPr>
          <p:nvPr>
            <p:ph type="ftr" idx="11"/>
          </p:nvPr>
        </p:nvSpPr>
        <p:spPr>
          <a:xfrm>
            <a:off x="539552" y="6504349"/>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1" name="Google Shape;21;p2"/>
          <p:cNvPicPr preferRelativeResize="0"/>
          <p:nvPr/>
        </p:nvPicPr>
        <p:blipFill rotWithShape="1">
          <a:blip r:embed="rId3">
            <a:alphaModFix/>
          </a:blip>
          <a:srcRect/>
          <a:stretch/>
        </p:blipFill>
        <p:spPr>
          <a:xfrm>
            <a:off x="10227" y="-69145"/>
            <a:ext cx="9144002" cy="3089796"/>
          </a:xfrm>
          <a:prstGeom prst="rect">
            <a:avLst/>
          </a:prstGeom>
          <a:noFill/>
          <a:ln>
            <a:noFill/>
          </a:ln>
        </p:spPr>
      </p:pic>
      <p:sp>
        <p:nvSpPr>
          <p:cNvPr id="22" name="Google Shape;22;p2"/>
          <p:cNvSpPr txBox="1"/>
          <p:nvPr/>
        </p:nvSpPr>
        <p:spPr>
          <a:xfrm>
            <a:off x="1307861" y="2636912"/>
            <a:ext cx="65775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lt2"/>
                </a:solidFill>
                <a:latin typeface="Arial"/>
                <a:ea typeface="Arial"/>
                <a:cs typeface="Arial"/>
                <a:sym typeface="Arial"/>
              </a:rPr>
              <a:t>Partnering with organizations worldwide to create healthy relationships</a:t>
            </a:r>
            <a:endParaRPr sz="16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763688" y="5382542"/>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1"/>
          <p:cNvSpPr>
            <a:spLocks noGrp="1"/>
          </p:cNvSpPr>
          <p:nvPr>
            <p:ph type="pic" idx="2"/>
          </p:nvPr>
        </p:nvSpPr>
        <p:spPr>
          <a:xfrm>
            <a:off x="1763688" y="1268760"/>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1"/>
          </p:nvPr>
        </p:nvSpPr>
        <p:spPr>
          <a:xfrm>
            <a:off x="1763688" y="5949280"/>
            <a:ext cx="5486400" cy="3600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70" name="Google Shape;70;p11"/>
          <p:cNvSpPr txBox="1">
            <a:spLocks noGrp="1"/>
          </p:cNvSpPr>
          <p:nvPr>
            <p:ph type="ftr" idx="11"/>
          </p:nvPr>
        </p:nvSpPr>
        <p:spPr>
          <a:xfrm>
            <a:off x="457200" y="6479970"/>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67544" y="1025975"/>
            <a:ext cx="8219400" cy="57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03700" y="-217700"/>
            <a:ext cx="45366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ftr" idx="11"/>
          </p:nvPr>
        </p:nvSpPr>
        <p:spPr>
          <a:xfrm>
            <a:off x="457200" y="6479970"/>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 name="Google Shape;80;p13"/>
          <p:cNvSpPr txBox="1">
            <a:spLocks noGrp="1"/>
          </p:cNvSpPr>
          <p:nvPr>
            <p:ph type="ftr" idx="11"/>
          </p:nvPr>
        </p:nvSpPr>
        <p:spPr>
          <a:xfrm>
            <a:off x="457200" y="6479970"/>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3"/>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67544" y="1025975"/>
            <a:ext cx="8219400" cy="57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6" name="Google Shape;26;p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7" name="Google Shape;27;p3"/>
          <p:cNvSpPr txBox="1">
            <a:spLocks noGrp="1"/>
          </p:cNvSpPr>
          <p:nvPr>
            <p:ph type="ftr" idx="11"/>
          </p:nvPr>
        </p:nvSpPr>
        <p:spPr>
          <a:xfrm>
            <a:off x="467544" y="6356351"/>
            <a:ext cx="55524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New Mandt Powerpoint" type="obj">
  <p:cSld name="OBJECT">
    <p:bg>
      <p:bgPr>
        <a:solidFill>
          <a:srgbClr val="FFFFFF"/>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62294" y="1645213"/>
            <a:ext cx="8219400" cy="57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00000"/>
              </a:buClr>
              <a:buSzPts val="3600"/>
              <a:buFont typeface="Arial"/>
              <a:buNone/>
              <a:defRPr b="1">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2325063"/>
            <a:ext cx="8229600" cy="3631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rgbClr val="000000"/>
              </a:buClr>
              <a:buSzPts val="1800"/>
              <a:buChar char="•"/>
              <a:defRPr>
                <a:solidFill>
                  <a:srgbClr val="000000"/>
                </a:solidFill>
              </a:defRPr>
            </a:lvl1pPr>
            <a:lvl2pPr marL="914400" lvl="1" indent="-342900" algn="l" rtl="0">
              <a:spcBef>
                <a:spcPts val="360"/>
              </a:spcBef>
              <a:spcAft>
                <a:spcPts val="0"/>
              </a:spcAft>
              <a:buClr>
                <a:srgbClr val="000000"/>
              </a:buClr>
              <a:buSzPts val="1800"/>
              <a:buChar char="–"/>
              <a:defRPr>
                <a:solidFill>
                  <a:srgbClr val="000000"/>
                </a:solidFill>
              </a:defRPr>
            </a:lvl2pPr>
            <a:lvl3pPr marL="1371600" lvl="2" indent="-342900" algn="l" rtl="0">
              <a:spcBef>
                <a:spcPts val="360"/>
              </a:spcBef>
              <a:spcAft>
                <a:spcPts val="0"/>
              </a:spcAft>
              <a:buClr>
                <a:srgbClr val="000000"/>
              </a:buClr>
              <a:buSzPts val="1800"/>
              <a:buChar char="•"/>
              <a:defRPr>
                <a:solidFill>
                  <a:srgbClr val="000000"/>
                </a:solidFill>
              </a:defRPr>
            </a:lvl3pPr>
            <a:lvl4pPr marL="1828800" lvl="3" indent="-342900" algn="l" rtl="0">
              <a:spcBef>
                <a:spcPts val="360"/>
              </a:spcBef>
              <a:spcAft>
                <a:spcPts val="0"/>
              </a:spcAft>
              <a:buClr>
                <a:srgbClr val="000000"/>
              </a:buClr>
              <a:buSzPts val="1800"/>
              <a:buChar char="–"/>
              <a:defRPr>
                <a:solidFill>
                  <a:srgbClr val="000000"/>
                </a:solidFill>
              </a:defRPr>
            </a:lvl4pPr>
            <a:lvl5pPr marL="2286000" lvl="4" indent="-342900" algn="l" rtl="0">
              <a:spcBef>
                <a:spcPts val="360"/>
              </a:spcBef>
              <a:spcAft>
                <a:spcPts val="0"/>
              </a:spcAft>
              <a:buClr>
                <a:srgbClr val="000000"/>
              </a:buClr>
              <a:buSzPts val="1800"/>
              <a:buChar char="»"/>
              <a:defRPr>
                <a:solidFill>
                  <a:srgbClr val="000000"/>
                </a:solidFill>
              </a:defRPr>
            </a:lvl5pPr>
            <a:lvl6pPr marL="2743200" lvl="5" indent="-342900" algn="l" rtl="0">
              <a:spcBef>
                <a:spcPts val="360"/>
              </a:spcBef>
              <a:spcAft>
                <a:spcPts val="0"/>
              </a:spcAft>
              <a:buClr>
                <a:srgbClr val="000000"/>
              </a:buClr>
              <a:buSzPts val="1800"/>
              <a:buChar char="•"/>
              <a:defRPr>
                <a:solidFill>
                  <a:srgbClr val="000000"/>
                </a:solidFill>
              </a:defRPr>
            </a:lvl6pPr>
            <a:lvl7pPr marL="3200400" lvl="6" indent="-342900" algn="l" rtl="0">
              <a:spcBef>
                <a:spcPts val="360"/>
              </a:spcBef>
              <a:spcAft>
                <a:spcPts val="0"/>
              </a:spcAft>
              <a:buClr>
                <a:srgbClr val="000000"/>
              </a:buClr>
              <a:buSzPts val="1800"/>
              <a:buChar char="•"/>
              <a:defRPr>
                <a:solidFill>
                  <a:srgbClr val="000000"/>
                </a:solidFill>
              </a:defRPr>
            </a:lvl7pPr>
            <a:lvl8pPr marL="3657600" lvl="7" indent="-342900" algn="l" rtl="0">
              <a:spcBef>
                <a:spcPts val="360"/>
              </a:spcBef>
              <a:spcAft>
                <a:spcPts val="0"/>
              </a:spcAft>
              <a:buClr>
                <a:srgbClr val="000000"/>
              </a:buClr>
              <a:buSzPts val="1800"/>
              <a:buChar char="•"/>
              <a:defRPr>
                <a:solidFill>
                  <a:srgbClr val="000000"/>
                </a:solidFill>
              </a:defRPr>
            </a:lvl8pPr>
            <a:lvl9pPr marL="4114800" lvl="8" indent="-342900" algn="l" rtl="0">
              <a:spcBef>
                <a:spcPts val="360"/>
              </a:spcBef>
              <a:spcAft>
                <a:spcPts val="0"/>
              </a:spcAft>
              <a:buClr>
                <a:srgbClr val="000000"/>
              </a:buClr>
              <a:buSzPts val="1800"/>
              <a:buChar char="•"/>
              <a:defRPr>
                <a:solidFill>
                  <a:srgbClr val="000000"/>
                </a:solidFill>
              </a:defRPr>
            </a:lvl9pPr>
          </a:lstStyle>
          <a:p>
            <a:endParaRPr/>
          </a:p>
        </p:txBody>
      </p:sp>
      <p:pic>
        <p:nvPicPr>
          <p:cNvPr id="32" name="Google Shape;32;p4"/>
          <p:cNvPicPr preferRelativeResize="0"/>
          <p:nvPr/>
        </p:nvPicPr>
        <p:blipFill>
          <a:blip r:embed="rId2">
            <a:alphaModFix/>
          </a:blip>
          <a:stretch>
            <a:fillRect/>
          </a:stretch>
        </p:blipFill>
        <p:spPr>
          <a:xfrm>
            <a:off x="139500" y="68175"/>
            <a:ext cx="2157164" cy="12663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5"/>
          <p:cNvSpPr/>
          <p:nvPr/>
        </p:nvSpPr>
        <p:spPr>
          <a:xfrm>
            <a:off x="0" y="6381328"/>
            <a:ext cx="9144000" cy="476700"/>
          </a:xfrm>
          <a:prstGeom prst="rect">
            <a:avLst/>
          </a:prstGeom>
          <a:solidFill>
            <a:schemeClr val="accent2"/>
          </a:solidFill>
          <a:ln w="25400" cap="flat" cmpd="sng">
            <a:solidFill>
              <a:srgbClr val="5C5C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5"/>
          <p:cNvSpPr txBox="1">
            <a:spLocks noGrp="1"/>
          </p:cNvSpPr>
          <p:nvPr>
            <p:ph type="title"/>
          </p:nvPr>
        </p:nvSpPr>
        <p:spPr>
          <a:xfrm>
            <a:off x="467544" y="1025975"/>
            <a:ext cx="8219400" cy="57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28800"/>
            <a:ext cx="8229600" cy="4536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ftr" idx="11"/>
          </p:nvPr>
        </p:nvSpPr>
        <p:spPr>
          <a:xfrm>
            <a:off x="467544" y="6453336"/>
            <a:ext cx="5559900" cy="29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44858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453336"/>
            <a:ext cx="2133600" cy="268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44858F"/>
                </a:solidFill>
                <a:latin typeface="Arial"/>
                <a:ea typeface="Arial"/>
                <a:cs typeface="Arial"/>
                <a:sym typeface="Arial"/>
              </a:defRPr>
            </a:lvl1pPr>
            <a:lvl2pPr marL="0" lvl="1" indent="0" algn="r" rtl="0">
              <a:spcBef>
                <a:spcPts val="0"/>
              </a:spcBef>
              <a:buNone/>
              <a:defRPr sz="1200">
                <a:solidFill>
                  <a:srgbClr val="44858F"/>
                </a:solidFill>
                <a:latin typeface="Arial"/>
                <a:ea typeface="Arial"/>
                <a:cs typeface="Arial"/>
                <a:sym typeface="Arial"/>
              </a:defRPr>
            </a:lvl2pPr>
            <a:lvl3pPr marL="0" lvl="2" indent="0" algn="r" rtl="0">
              <a:spcBef>
                <a:spcPts val="0"/>
              </a:spcBef>
              <a:buNone/>
              <a:defRPr sz="1200">
                <a:solidFill>
                  <a:srgbClr val="44858F"/>
                </a:solidFill>
                <a:latin typeface="Arial"/>
                <a:ea typeface="Arial"/>
                <a:cs typeface="Arial"/>
                <a:sym typeface="Arial"/>
              </a:defRPr>
            </a:lvl3pPr>
            <a:lvl4pPr marL="0" lvl="3" indent="0" algn="r" rtl="0">
              <a:spcBef>
                <a:spcPts val="0"/>
              </a:spcBef>
              <a:buNone/>
              <a:defRPr sz="1200">
                <a:solidFill>
                  <a:srgbClr val="44858F"/>
                </a:solidFill>
                <a:latin typeface="Arial"/>
                <a:ea typeface="Arial"/>
                <a:cs typeface="Arial"/>
                <a:sym typeface="Arial"/>
              </a:defRPr>
            </a:lvl4pPr>
            <a:lvl5pPr marL="0" lvl="4" indent="0" algn="r" rtl="0">
              <a:spcBef>
                <a:spcPts val="0"/>
              </a:spcBef>
              <a:buNone/>
              <a:defRPr sz="1200">
                <a:solidFill>
                  <a:srgbClr val="44858F"/>
                </a:solidFill>
                <a:latin typeface="Arial"/>
                <a:ea typeface="Arial"/>
                <a:cs typeface="Arial"/>
                <a:sym typeface="Arial"/>
              </a:defRPr>
            </a:lvl5pPr>
            <a:lvl6pPr marL="0" lvl="5" indent="0" algn="r" rtl="0">
              <a:spcBef>
                <a:spcPts val="0"/>
              </a:spcBef>
              <a:buNone/>
              <a:defRPr sz="1200">
                <a:solidFill>
                  <a:srgbClr val="44858F"/>
                </a:solidFill>
                <a:latin typeface="Arial"/>
                <a:ea typeface="Arial"/>
                <a:cs typeface="Arial"/>
                <a:sym typeface="Arial"/>
              </a:defRPr>
            </a:lvl6pPr>
            <a:lvl7pPr marL="0" lvl="6" indent="0" algn="r" rtl="0">
              <a:spcBef>
                <a:spcPts val="0"/>
              </a:spcBef>
              <a:buNone/>
              <a:defRPr sz="1200">
                <a:solidFill>
                  <a:srgbClr val="44858F"/>
                </a:solidFill>
                <a:latin typeface="Arial"/>
                <a:ea typeface="Arial"/>
                <a:cs typeface="Arial"/>
                <a:sym typeface="Arial"/>
              </a:defRPr>
            </a:lvl7pPr>
            <a:lvl8pPr marL="0" lvl="7" indent="0" algn="r" rtl="0">
              <a:spcBef>
                <a:spcPts val="0"/>
              </a:spcBef>
              <a:buNone/>
              <a:defRPr sz="1200">
                <a:solidFill>
                  <a:srgbClr val="44858F"/>
                </a:solidFill>
                <a:latin typeface="Arial"/>
                <a:ea typeface="Arial"/>
                <a:cs typeface="Arial"/>
                <a:sym typeface="Arial"/>
              </a:defRPr>
            </a:lvl8pPr>
            <a:lvl9pPr marL="0" lvl="8" indent="0" algn="r" rtl="0">
              <a:spcBef>
                <a:spcPts val="0"/>
              </a:spcBef>
              <a:buNone/>
              <a:defRPr sz="1200">
                <a:solidFill>
                  <a:srgbClr val="44858F"/>
                </a:solidFill>
                <a:latin typeface="Arial"/>
                <a:ea typeface="Arial"/>
                <a:cs typeface="Arial"/>
                <a:sym typeface="Arial"/>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Aria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90969E"/>
              </a:buClr>
              <a:buSzPts val="2000"/>
              <a:buNone/>
              <a:defRPr sz="2000">
                <a:solidFill>
                  <a:srgbClr val="90969E"/>
                </a:solidFill>
              </a:defRPr>
            </a:lvl1pPr>
            <a:lvl2pPr marL="914400" lvl="1" indent="-228600" algn="l" rtl="0">
              <a:spcBef>
                <a:spcPts val="360"/>
              </a:spcBef>
              <a:spcAft>
                <a:spcPts val="0"/>
              </a:spcAft>
              <a:buClr>
                <a:srgbClr val="90969E"/>
              </a:buClr>
              <a:buSzPts val="1800"/>
              <a:buNone/>
              <a:defRPr sz="1800">
                <a:solidFill>
                  <a:srgbClr val="90969E"/>
                </a:solidFill>
              </a:defRPr>
            </a:lvl2pPr>
            <a:lvl3pPr marL="1371600" lvl="2" indent="-228600" algn="l" rtl="0">
              <a:spcBef>
                <a:spcPts val="320"/>
              </a:spcBef>
              <a:spcAft>
                <a:spcPts val="0"/>
              </a:spcAft>
              <a:buClr>
                <a:srgbClr val="90969E"/>
              </a:buClr>
              <a:buSzPts val="1600"/>
              <a:buNone/>
              <a:defRPr sz="1600">
                <a:solidFill>
                  <a:srgbClr val="90969E"/>
                </a:solidFill>
              </a:defRPr>
            </a:lvl3pPr>
            <a:lvl4pPr marL="1828800" lvl="3" indent="-228600" algn="l" rtl="0">
              <a:spcBef>
                <a:spcPts val="280"/>
              </a:spcBef>
              <a:spcAft>
                <a:spcPts val="0"/>
              </a:spcAft>
              <a:buClr>
                <a:srgbClr val="90969E"/>
              </a:buClr>
              <a:buSzPts val="1400"/>
              <a:buNone/>
              <a:defRPr sz="1400">
                <a:solidFill>
                  <a:srgbClr val="90969E"/>
                </a:solidFill>
              </a:defRPr>
            </a:lvl4pPr>
            <a:lvl5pPr marL="2286000" lvl="4" indent="-228600" algn="l" rtl="0">
              <a:spcBef>
                <a:spcPts val="280"/>
              </a:spcBef>
              <a:spcAft>
                <a:spcPts val="0"/>
              </a:spcAft>
              <a:buClr>
                <a:srgbClr val="90969E"/>
              </a:buClr>
              <a:buSzPts val="1400"/>
              <a:buNone/>
              <a:defRPr sz="1400">
                <a:solidFill>
                  <a:srgbClr val="90969E"/>
                </a:solidFill>
              </a:defRPr>
            </a:lvl5pPr>
            <a:lvl6pPr marL="2743200" lvl="5" indent="-228600" algn="l" rtl="0">
              <a:spcBef>
                <a:spcPts val="280"/>
              </a:spcBef>
              <a:spcAft>
                <a:spcPts val="0"/>
              </a:spcAft>
              <a:buClr>
                <a:srgbClr val="90969E"/>
              </a:buClr>
              <a:buSzPts val="1400"/>
              <a:buNone/>
              <a:defRPr sz="1400">
                <a:solidFill>
                  <a:srgbClr val="90969E"/>
                </a:solidFill>
              </a:defRPr>
            </a:lvl6pPr>
            <a:lvl7pPr marL="3200400" lvl="6" indent="-228600" algn="l" rtl="0">
              <a:spcBef>
                <a:spcPts val="280"/>
              </a:spcBef>
              <a:spcAft>
                <a:spcPts val="0"/>
              </a:spcAft>
              <a:buClr>
                <a:srgbClr val="90969E"/>
              </a:buClr>
              <a:buSzPts val="1400"/>
              <a:buNone/>
              <a:defRPr sz="1400">
                <a:solidFill>
                  <a:srgbClr val="90969E"/>
                </a:solidFill>
              </a:defRPr>
            </a:lvl7pPr>
            <a:lvl8pPr marL="3657600" lvl="7" indent="-228600" algn="l" rtl="0">
              <a:spcBef>
                <a:spcPts val="280"/>
              </a:spcBef>
              <a:spcAft>
                <a:spcPts val="0"/>
              </a:spcAft>
              <a:buClr>
                <a:srgbClr val="90969E"/>
              </a:buClr>
              <a:buSzPts val="1400"/>
              <a:buNone/>
              <a:defRPr sz="1400">
                <a:solidFill>
                  <a:srgbClr val="90969E"/>
                </a:solidFill>
              </a:defRPr>
            </a:lvl8pPr>
            <a:lvl9pPr marL="4114800" lvl="8" indent="-228600" algn="l" rtl="0">
              <a:spcBef>
                <a:spcPts val="280"/>
              </a:spcBef>
              <a:spcAft>
                <a:spcPts val="0"/>
              </a:spcAft>
              <a:buClr>
                <a:srgbClr val="90969E"/>
              </a:buClr>
              <a:buSzPts val="1400"/>
              <a:buNone/>
              <a:defRPr sz="1400">
                <a:solidFill>
                  <a:srgbClr val="90969E"/>
                </a:solidFill>
              </a:defRPr>
            </a:lvl9pPr>
          </a:lstStyle>
          <a:p>
            <a:endParaRPr/>
          </a:p>
        </p:txBody>
      </p:sp>
      <p:sp>
        <p:nvSpPr>
          <p:cNvPr id="42" name="Google Shape;42;p6"/>
          <p:cNvSpPr txBox="1">
            <a:spLocks noGrp="1"/>
          </p:cNvSpPr>
          <p:nvPr>
            <p:ph type="ftr" idx="11"/>
          </p:nvPr>
        </p:nvSpPr>
        <p:spPr>
          <a:xfrm>
            <a:off x="539552" y="6356351"/>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67544" y="1025975"/>
            <a:ext cx="8219400" cy="57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6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ftr" idx="11"/>
          </p:nvPr>
        </p:nvSpPr>
        <p:spPr>
          <a:xfrm>
            <a:off x="467544" y="6356351"/>
            <a:ext cx="55524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200"/>
              <a:buFont typeface="Arial"/>
              <a:buNone/>
              <a:defRPr sz="1200">
                <a:solidFill>
                  <a:schemeClr val="lt2"/>
                </a:solidFill>
                <a:latin typeface="Arial"/>
                <a:ea typeface="Arial"/>
                <a:cs typeface="Arial"/>
                <a:sym typeface="Arial"/>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p:nvPr/>
        </p:nvSpPr>
        <p:spPr>
          <a:xfrm>
            <a:off x="0" y="6309320"/>
            <a:ext cx="9144000" cy="548700"/>
          </a:xfrm>
          <a:prstGeom prst="rect">
            <a:avLst/>
          </a:prstGeom>
          <a:solidFill>
            <a:srgbClr val="2A3C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8"/>
          <p:cNvSpPr txBox="1">
            <a:spLocks noGrp="1"/>
          </p:cNvSpPr>
          <p:nvPr>
            <p:ph type="title"/>
          </p:nvPr>
        </p:nvSpPr>
        <p:spPr>
          <a:xfrm>
            <a:off x="467544" y="1025975"/>
            <a:ext cx="8219400" cy="57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67544" y="6356351"/>
            <a:ext cx="55524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ftr" idx="11"/>
          </p:nvPr>
        </p:nvSpPr>
        <p:spPr>
          <a:xfrm>
            <a:off x="457200" y="6479970"/>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67544" y="764704"/>
            <a:ext cx="4032300" cy="4320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3575050" y="1340768"/>
            <a:ext cx="5111700" cy="47853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ftr" idx="11"/>
          </p:nvPr>
        </p:nvSpPr>
        <p:spPr>
          <a:xfrm>
            <a:off x="457200" y="6479970"/>
            <a:ext cx="5480100" cy="31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a:stretch/>
        </p:blipFill>
        <p:spPr>
          <a:xfrm>
            <a:off x="0" y="-53587"/>
            <a:ext cx="9144002" cy="1052802"/>
          </a:xfrm>
          <a:prstGeom prst="rect">
            <a:avLst/>
          </a:prstGeom>
          <a:noFill/>
          <a:ln>
            <a:noFill/>
          </a:ln>
        </p:spPr>
      </p:pic>
      <p:pic>
        <p:nvPicPr>
          <p:cNvPr id="11" name="Google Shape;11;p1"/>
          <p:cNvPicPr preferRelativeResize="0"/>
          <p:nvPr/>
        </p:nvPicPr>
        <p:blipFill rotWithShape="1">
          <a:blip r:embed="rId15">
            <a:alphaModFix/>
          </a:blip>
          <a:srcRect/>
          <a:stretch/>
        </p:blipFill>
        <p:spPr>
          <a:xfrm>
            <a:off x="6097" y="6120361"/>
            <a:ext cx="9144002" cy="719218"/>
          </a:xfrm>
          <a:prstGeom prst="rect">
            <a:avLst/>
          </a:prstGeom>
          <a:noFill/>
          <a:ln>
            <a:noFill/>
          </a:ln>
        </p:spPr>
      </p:pic>
      <p:sp>
        <p:nvSpPr>
          <p:cNvPr id="12" name="Google Shape;12;p1"/>
          <p:cNvSpPr txBox="1">
            <a:spLocks noGrp="1"/>
          </p:cNvSpPr>
          <p:nvPr>
            <p:ph type="title"/>
          </p:nvPr>
        </p:nvSpPr>
        <p:spPr>
          <a:xfrm>
            <a:off x="467544" y="1025975"/>
            <a:ext cx="8219400" cy="576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628800"/>
            <a:ext cx="8229600" cy="45366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457200" y="6479970"/>
            <a:ext cx="5480100" cy="312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553200" y="6453912"/>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Arial"/>
                <a:ea typeface="Arial"/>
                <a:cs typeface="Arial"/>
                <a:sym typeface="Arial"/>
              </a:defRPr>
            </a:lvl1pPr>
            <a:lvl2pPr marL="0" marR="0" lvl="1" indent="0" algn="r" rtl="0">
              <a:spcBef>
                <a:spcPts val="0"/>
              </a:spcBef>
              <a:buNone/>
              <a:defRPr sz="1200" b="0" i="0" u="none" strike="noStrike" cap="none">
                <a:solidFill>
                  <a:schemeClr val="lt2"/>
                </a:solidFill>
                <a:latin typeface="Arial"/>
                <a:ea typeface="Arial"/>
                <a:cs typeface="Arial"/>
                <a:sym typeface="Arial"/>
              </a:defRPr>
            </a:lvl2pPr>
            <a:lvl3pPr marL="0" marR="0" lvl="2" indent="0" algn="r" rtl="0">
              <a:spcBef>
                <a:spcPts val="0"/>
              </a:spcBef>
              <a:buNone/>
              <a:defRPr sz="1200" b="0" i="0" u="none" strike="noStrike" cap="none">
                <a:solidFill>
                  <a:schemeClr val="lt2"/>
                </a:solidFill>
                <a:latin typeface="Arial"/>
                <a:ea typeface="Arial"/>
                <a:cs typeface="Arial"/>
                <a:sym typeface="Arial"/>
              </a:defRPr>
            </a:lvl3pPr>
            <a:lvl4pPr marL="0" marR="0" lvl="3" indent="0" algn="r" rtl="0">
              <a:spcBef>
                <a:spcPts val="0"/>
              </a:spcBef>
              <a:buNone/>
              <a:defRPr sz="1200" b="0" i="0" u="none" strike="noStrike" cap="none">
                <a:solidFill>
                  <a:schemeClr val="lt2"/>
                </a:solidFill>
                <a:latin typeface="Arial"/>
                <a:ea typeface="Arial"/>
                <a:cs typeface="Arial"/>
                <a:sym typeface="Arial"/>
              </a:defRPr>
            </a:lvl4pPr>
            <a:lvl5pPr marL="0" marR="0" lvl="4" indent="0" algn="r" rtl="0">
              <a:spcBef>
                <a:spcPts val="0"/>
              </a:spcBef>
              <a:buNone/>
              <a:defRPr sz="1200" b="0" i="0" u="none" strike="noStrike" cap="none">
                <a:solidFill>
                  <a:schemeClr val="lt2"/>
                </a:solidFill>
                <a:latin typeface="Arial"/>
                <a:ea typeface="Arial"/>
                <a:cs typeface="Arial"/>
                <a:sym typeface="Arial"/>
              </a:defRPr>
            </a:lvl5pPr>
            <a:lvl6pPr marL="0" marR="0" lvl="5" indent="0" algn="r" rtl="0">
              <a:spcBef>
                <a:spcPts val="0"/>
              </a:spcBef>
              <a:buNone/>
              <a:defRPr sz="1200" b="0" i="0" u="none" strike="noStrike" cap="none">
                <a:solidFill>
                  <a:schemeClr val="lt2"/>
                </a:solidFill>
                <a:latin typeface="Arial"/>
                <a:ea typeface="Arial"/>
                <a:cs typeface="Arial"/>
                <a:sym typeface="Arial"/>
              </a:defRPr>
            </a:lvl6pPr>
            <a:lvl7pPr marL="0" marR="0" lvl="6" indent="0" algn="r" rtl="0">
              <a:spcBef>
                <a:spcPts val="0"/>
              </a:spcBef>
              <a:buNone/>
              <a:defRPr sz="1200" b="0" i="0" u="none" strike="noStrike" cap="none">
                <a:solidFill>
                  <a:schemeClr val="lt2"/>
                </a:solidFill>
                <a:latin typeface="Arial"/>
                <a:ea typeface="Arial"/>
                <a:cs typeface="Arial"/>
                <a:sym typeface="Arial"/>
              </a:defRPr>
            </a:lvl7pPr>
            <a:lvl8pPr marL="0" marR="0" lvl="7" indent="0" algn="r" rtl="0">
              <a:spcBef>
                <a:spcPts val="0"/>
              </a:spcBef>
              <a:buNone/>
              <a:defRPr sz="1200" b="0" i="0" u="none" strike="noStrike" cap="none">
                <a:solidFill>
                  <a:schemeClr val="lt2"/>
                </a:solidFill>
                <a:latin typeface="Arial"/>
                <a:ea typeface="Arial"/>
                <a:cs typeface="Arial"/>
                <a:sym typeface="Arial"/>
              </a:defRPr>
            </a:lvl8pPr>
            <a:lvl9pPr marL="0" marR="0" lvl="8" indent="0" algn="r" rtl="0">
              <a:spcBef>
                <a:spcPts val="0"/>
              </a:spcBef>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ixNh9L7G5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m9CIJ74Ox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
        <p:cNvGrpSpPr/>
        <p:nvPr/>
      </p:nvGrpSpPr>
      <p:grpSpPr>
        <a:xfrm>
          <a:off x="0" y="0"/>
          <a:ext cx="0" cy="0"/>
          <a:chOff x="0" y="0"/>
          <a:chExt cx="0" cy="0"/>
        </a:xfrm>
      </p:grpSpPr>
      <p:pic>
        <p:nvPicPr>
          <p:cNvPr id="87" name="Google Shape;87;p14"/>
          <p:cNvPicPr preferRelativeResize="0"/>
          <p:nvPr/>
        </p:nvPicPr>
        <p:blipFill>
          <a:blip r:embed="rId3">
            <a:alphaModFix/>
          </a:blip>
          <a:stretch>
            <a:fillRect/>
          </a:stretch>
        </p:blipFill>
        <p:spPr>
          <a:xfrm>
            <a:off x="963726" y="5966925"/>
            <a:ext cx="7216548" cy="722425"/>
          </a:xfrm>
          <a:prstGeom prst="rect">
            <a:avLst/>
          </a:prstGeom>
          <a:noFill/>
          <a:ln>
            <a:noFill/>
          </a:ln>
        </p:spPr>
      </p:pic>
      <p:sp>
        <p:nvSpPr>
          <p:cNvPr id="88" name="Google Shape;88;p14"/>
          <p:cNvSpPr txBox="1">
            <a:spLocks noGrp="1"/>
          </p:cNvSpPr>
          <p:nvPr>
            <p:ph type="ftr" idx="4294967295"/>
          </p:nvPr>
        </p:nvSpPr>
        <p:spPr>
          <a:xfrm>
            <a:off x="0" y="6519900"/>
            <a:ext cx="3013800" cy="29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 1975 – 2020 The Mandt System, Inc.</a:t>
            </a:r>
            <a:endParaRPr/>
          </a:p>
        </p:txBody>
      </p:sp>
      <p:sp>
        <p:nvSpPr>
          <p:cNvPr id="89" name="Google Shape;89;p14"/>
          <p:cNvSpPr txBox="1">
            <a:spLocks noGrp="1"/>
          </p:cNvSpPr>
          <p:nvPr>
            <p:ph type="body" idx="1"/>
          </p:nvPr>
        </p:nvSpPr>
        <p:spPr>
          <a:xfrm>
            <a:off x="870750" y="1739500"/>
            <a:ext cx="7402500" cy="471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900" b="1">
                <a:latin typeface="Source Sans Pro"/>
                <a:ea typeface="Source Sans Pro"/>
                <a:cs typeface="Source Sans Pro"/>
                <a:sym typeface="Source Sans Pro"/>
              </a:rPr>
              <a:t>We believe you need to support people, not just their behaviors. ™ </a:t>
            </a:r>
            <a:endParaRPr sz="1900" b="1">
              <a:latin typeface="Source Sans Pro"/>
              <a:ea typeface="Source Sans Pro"/>
              <a:cs typeface="Source Sans Pro"/>
              <a:sym typeface="Source Sans Pro"/>
            </a:endParaRPr>
          </a:p>
          <a:p>
            <a:pPr marL="457200" lvl="0" indent="0" algn="ctr" rtl="0">
              <a:lnSpc>
                <a:spcPct val="100000"/>
              </a:lnSpc>
              <a:spcBef>
                <a:spcPts val="0"/>
              </a:spcBef>
              <a:spcAft>
                <a:spcPts val="0"/>
              </a:spcAft>
              <a:buNone/>
            </a:pPr>
            <a:endParaRPr sz="1900" b="1">
              <a:latin typeface="Source Sans Pro"/>
              <a:ea typeface="Source Sans Pro"/>
              <a:cs typeface="Source Sans Pro"/>
              <a:sym typeface="Source Sans Pro"/>
            </a:endParaRPr>
          </a:p>
        </p:txBody>
      </p:sp>
      <p:pic>
        <p:nvPicPr>
          <p:cNvPr id="90" name="Google Shape;90;p14"/>
          <p:cNvPicPr preferRelativeResize="0"/>
          <p:nvPr/>
        </p:nvPicPr>
        <p:blipFill rotWithShape="1">
          <a:blip r:embed="rId4">
            <a:alphaModFix/>
          </a:blip>
          <a:srcRect t="16957"/>
          <a:stretch/>
        </p:blipFill>
        <p:spPr>
          <a:xfrm>
            <a:off x="1893825" y="2592212"/>
            <a:ext cx="5356349" cy="2992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Google Shape;164;p23"/>
          <p:cNvSpPr txBox="1">
            <a:spLocks noGrp="1"/>
          </p:cNvSpPr>
          <p:nvPr>
            <p:ph type="body" idx="1"/>
          </p:nvPr>
        </p:nvSpPr>
        <p:spPr>
          <a:xfrm>
            <a:off x="809850" y="2397900"/>
            <a:ext cx="7524300" cy="206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200" b="1">
                <a:latin typeface="Source Sans Pro"/>
                <a:ea typeface="Source Sans Pro"/>
                <a:cs typeface="Source Sans Pro"/>
                <a:sym typeface="Source Sans Pro"/>
              </a:rPr>
              <a:t>Learning to de-escalate:</a:t>
            </a: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200">
                <a:latin typeface="Source Sans Pro"/>
                <a:ea typeface="Source Sans Pro"/>
                <a:cs typeface="Source Sans Pro"/>
                <a:sym typeface="Source Sans Pro"/>
              </a:rPr>
              <a:t>What does reaching for the water look like?</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000"/>
                                        <p:tgtEl>
                                          <p:spTgt spid="1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a:blip r:embed="rId3">
            <a:alphaModFix/>
          </a:blip>
          <a:stretch>
            <a:fillRect/>
          </a:stretch>
        </p:blipFill>
        <p:spPr>
          <a:xfrm>
            <a:off x="538000" y="1871900"/>
            <a:ext cx="8068000" cy="424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809850" y="2397900"/>
            <a:ext cx="7524300" cy="206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200" b="1">
                <a:latin typeface="Source Sans Pro"/>
                <a:ea typeface="Source Sans Pro"/>
                <a:cs typeface="Source Sans Pro"/>
                <a:sym typeface="Source Sans Pro"/>
              </a:rPr>
              <a:t>Putting all of the pieces together:</a:t>
            </a: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200">
                <a:latin typeface="Source Sans Pro"/>
                <a:ea typeface="Source Sans Pro"/>
                <a:cs typeface="Source Sans Pro"/>
                <a:sym typeface="Source Sans Pro"/>
              </a:rPr>
              <a:t>The power of relationships.</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8"/>
        <p:cNvGrpSpPr/>
        <p:nvPr/>
      </p:nvGrpSpPr>
      <p:grpSpPr>
        <a:xfrm>
          <a:off x="0" y="0"/>
          <a:ext cx="0" cy="0"/>
          <a:chOff x="0" y="0"/>
          <a:chExt cx="0" cy="0"/>
        </a:xfrm>
      </p:grpSpPr>
      <p:sp>
        <p:nvSpPr>
          <p:cNvPr id="179" name="Google Shape;179;p26"/>
          <p:cNvSpPr txBox="1">
            <a:spLocks noGrp="1"/>
          </p:cNvSpPr>
          <p:nvPr>
            <p:ph type="body" idx="1"/>
          </p:nvPr>
        </p:nvSpPr>
        <p:spPr>
          <a:xfrm>
            <a:off x="1038500" y="2606850"/>
            <a:ext cx="3298500" cy="3545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Dignity</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Respect</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Integrity</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Humility</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Fidelity</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Courage</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Kindness</a:t>
            </a:r>
            <a:endParaRPr sz="3000">
              <a:latin typeface="Source Sans Pro"/>
              <a:ea typeface="Source Sans Pro"/>
              <a:cs typeface="Source Sans Pro"/>
              <a:sym typeface="Source Sans Pro"/>
            </a:endParaRPr>
          </a:p>
        </p:txBody>
      </p:sp>
      <p:sp>
        <p:nvSpPr>
          <p:cNvPr id="180" name="Google Shape;180;p26"/>
          <p:cNvSpPr txBox="1">
            <a:spLocks noGrp="1"/>
          </p:cNvSpPr>
          <p:nvPr>
            <p:ph type="body" idx="1"/>
          </p:nvPr>
        </p:nvSpPr>
        <p:spPr>
          <a:xfrm>
            <a:off x="4558925" y="2606850"/>
            <a:ext cx="3298500" cy="3545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Justice</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Patience</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Quality</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Trust</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Forgiveness</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Temperance</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3000">
                <a:latin typeface="Source Sans Pro"/>
                <a:ea typeface="Source Sans Pro"/>
                <a:cs typeface="Source Sans Pro"/>
                <a:sym typeface="Source Sans Pro"/>
              </a:rPr>
              <a:t>Fairness</a:t>
            </a:r>
            <a:endParaRPr sz="3000">
              <a:latin typeface="Source Sans Pro"/>
              <a:ea typeface="Source Sans Pro"/>
              <a:cs typeface="Source Sans Pro"/>
              <a:sym typeface="Source Sans Pro"/>
            </a:endParaRPr>
          </a:p>
        </p:txBody>
      </p:sp>
      <p:sp>
        <p:nvSpPr>
          <p:cNvPr id="181" name="Google Shape;181;p26"/>
          <p:cNvSpPr txBox="1">
            <a:spLocks noGrp="1"/>
          </p:cNvSpPr>
          <p:nvPr>
            <p:ph type="body" idx="1"/>
          </p:nvPr>
        </p:nvSpPr>
        <p:spPr>
          <a:xfrm>
            <a:off x="1399900" y="1648900"/>
            <a:ext cx="6072000" cy="611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000" b="1">
                <a:latin typeface="Source Sans Pro"/>
                <a:ea typeface="Source Sans Pro"/>
                <a:cs typeface="Source Sans Pro"/>
                <a:sym typeface="Source Sans Pro"/>
              </a:rPr>
              <a:t>Choose five characteristics:</a:t>
            </a:r>
            <a:endParaRPr sz="3000" b="1">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27"/>
          <p:cNvSpPr txBox="1">
            <a:spLocks noGrp="1"/>
          </p:cNvSpPr>
          <p:nvPr>
            <p:ph type="body" idx="1"/>
          </p:nvPr>
        </p:nvSpPr>
        <p:spPr>
          <a:xfrm>
            <a:off x="516000" y="2149675"/>
            <a:ext cx="8112000" cy="3545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000">
                <a:latin typeface="Source Sans Pro"/>
                <a:ea typeface="Source Sans Pro"/>
                <a:cs typeface="Source Sans Pro"/>
                <a:sym typeface="Source Sans Pro"/>
              </a:rPr>
              <a:t>“I possess tremendous power to </a:t>
            </a:r>
            <a:endParaRPr sz="30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000">
                <a:latin typeface="Source Sans Pro"/>
                <a:ea typeface="Source Sans Pro"/>
                <a:cs typeface="Source Sans Pro"/>
                <a:sym typeface="Source Sans Pro"/>
              </a:rPr>
              <a:t>make ________ life miserable or joyous.</a:t>
            </a:r>
            <a:endParaRPr sz="3000">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30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000">
                <a:latin typeface="Source Sans Pro"/>
                <a:ea typeface="Source Sans Pro"/>
                <a:cs typeface="Source Sans Pro"/>
                <a:sym typeface="Source Sans Pro"/>
              </a:rPr>
              <a:t>In all situations, it is my response that decides whether a crisis will be escalated or de-escalated,</a:t>
            </a:r>
            <a:endParaRPr sz="3000">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30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000">
                <a:latin typeface="Source Sans Pro"/>
                <a:ea typeface="Source Sans Pro"/>
                <a:cs typeface="Source Sans Pro"/>
                <a:sym typeface="Source Sans Pro"/>
              </a:rPr>
              <a:t>and a person humanized or de-humanized.”</a:t>
            </a:r>
            <a:endParaRPr sz="3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000"/>
                                        <p:tgtEl>
                                          <p:spTgt spid="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Effect transition="in" filter="fade">
                                      <p:cBhvr>
                                        <p:cTn id="32" dur="1000"/>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Google Shape;191;p28"/>
          <p:cNvSpPr txBox="1">
            <a:spLocks noGrp="1"/>
          </p:cNvSpPr>
          <p:nvPr>
            <p:ph type="body" idx="1"/>
          </p:nvPr>
        </p:nvSpPr>
        <p:spPr>
          <a:xfrm>
            <a:off x="516000" y="2149675"/>
            <a:ext cx="8112000" cy="3545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000">
                <a:latin typeface="Source Sans Pro"/>
                <a:ea typeface="Source Sans Pro"/>
                <a:cs typeface="Source Sans Pro"/>
                <a:sym typeface="Source Sans Pro"/>
              </a:rPr>
              <a:t>Scan this to download my contact info!</a:t>
            </a:r>
            <a:endParaRPr sz="3000">
              <a:latin typeface="Source Sans Pro"/>
              <a:ea typeface="Source Sans Pro"/>
              <a:cs typeface="Source Sans Pro"/>
              <a:sym typeface="Source Sans Pro"/>
            </a:endParaRPr>
          </a:p>
        </p:txBody>
      </p:sp>
      <p:pic>
        <p:nvPicPr>
          <p:cNvPr id="192" name="Google Shape;192;p28"/>
          <p:cNvPicPr preferRelativeResize="0"/>
          <p:nvPr/>
        </p:nvPicPr>
        <p:blipFill>
          <a:blip r:embed="rId3">
            <a:alphaModFix/>
          </a:blip>
          <a:stretch>
            <a:fillRect/>
          </a:stretch>
        </p:blipFill>
        <p:spPr>
          <a:xfrm>
            <a:off x="2917375" y="2972625"/>
            <a:ext cx="3309250" cy="3309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body" idx="1"/>
          </p:nvPr>
        </p:nvSpPr>
        <p:spPr>
          <a:xfrm>
            <a:off x="809850" y="2397900"/>
            <a:ext cx="7524300" cy="206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200" b="1">
                <a:latin typeface="Source Sans Pro"/>
                <a:ea typeface="Source Sans Pro"/>
                <a:cs typeface="Source Sans Pro"/>
                <a:sym typeface="Source Sans Pro"/>
              </a:rPr>
              <a:t>Understanding the basics of behavior:</a:t>
            </a: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200">
                <a:latin typeface="Source Sans Pro"/>
                <a:ea typeface="Source Sans Pro"/>
                <a:cs typeface="Source Sans Pro"/>
                <a:sym typeface="Source Sans Pro"/>
              </a:rPr>
              <a:t>What is behind challenging behavior?</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000"/>
                                        <p:tgtEl>
                                          <p:spTgt spid="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grpSp>
        <p:nvGrpSpPr>
          <p:cNvPr id="100" name="Google Shape;100;p16"/>
          <p:cNvGrpSpPr/>
          <p:nvPr/>
        </p:nvGrpSpPr>
        <p:grpSpPr>
          <a:xfrm>
            <a:off x="2158649" y="1097300"/>
            <a:ext cx="4826701" cy="5569124"/>
            <a:chOff x="2158649" y="1097300"/>
            <a:chExt cx="4826701" cy="5569124"/>
          </a:xfrm>
        </p:grpSpPr>
        <p:pic>
          <p:nvPicPr>
            <p:cNvPr id="101" name="Google Shape;101;p16"/>
            <p:cNvPicPr preferRelativeResize="0"/>
            <p:nvPr/>
          </p:nvPicPr>
          <p:blipFill>
            <a:blip r:embed="rId3">
              <a:alphaModFix/>
            </a:blip>
            <a:stretch>
              <a:fillRect/>
            </a:stretch>
          </p:blipFill>
          <p:spPr>
            <a:xfrm>
              <a:off x="2251675" y="1097300"/>
              <a:ext cx="4733675" cy="5569124"/>
            </a:xfrm>
            <a:prstGeom prst="rect">
              <a:avLst/>
            </a:prstGeom>
            <a:noFill/>
            <a:ln>
              <a:noFill/>
            </a:ln>
          </p:spPr>
        </p:pic>
        <p:sp>
          <p:nvSpPr>
            <p:cNvPr id="102" name="Google Shape;102;p16"/>
            <p:cNvSpPr/>
            <p:nvPr/>
          </p:nvSpPr>
          <p:spPr>
            <a:xfrm>
              <a:off x="2158649" y="1574629"/>
              <a:ext cx="1718400" cy="4329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p:cNvGrpSpPr/>
        <p:nvPr/>
      </p:nvGrpSpPr>
      <p:grpSpPr>
        <a:xfrm>
          <a:off x="0" y="0"/>
          <a:ext cx="0" cy="0"/>
          <a:chOff x="0" y="0"/>
          <a:chExt cx="0" cy="0"/>
        </a:xfrm>
      </p:grpSpPr>
      <p:grpSp>
        <p:nvGrpSpPr>
          <p:cNvPr id="107" name="Google Shape;107;p17"/>
          <p:cNvGrpSpPr/>
          <p:nvPr/>
        </p:nvGrpSpPr>
        <p:grpSpPr>
          <a:xfrm>
            <a:off x="378825" y="1293225"/>
            <a:ext cx="7197575" cy="5440500"/>
            <a:chOff x="313525" y="1436925"/>
            <a:chExt cx="7197575" cy="5440500"/>
          </a:xfrm>
        </p:grpSpPr>
        <p:sp>
          <p:nvSpPr>
            <p:cNvPr id="108" name="Google Shape;108;p17"/>
            <p:cNvSpPr/>
            <p:nvPr/>
          </p:nvSpPr>
          <p:spPr>
            <a:xfrm>
              <a:off x="1632900" y="1436925"/>
              <a:ext cx="5878200" cy="4794000"/>
            </a:xfrm>
            <a:prstGeom prst="triangle">
              <a:avLst>
                <a:gd name="adj" fmla="val 50000"/>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 name="Google Shape;109;p17"/>
            <p:cNvSpPr txBox="1"/>
            <p:nvPr/>
          </p:nvSpPr>
          <p:spPr>
            <a:xfrm>
              <a:off x="313525" y="6230925"/>
              <a:ext cx="3122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rgbClr val="96C13D"/>
                  </a:solidFill>
                </a:rPr>
                <a:t>BASELINE</a:t>
              </a:r>
              <a:endParaRPr sz="3000" b="1">
                <a:solidFill>
                  <a:srgbClr val="96C13D"/>
                </a:solidFill>
              </a:endParaRPr>
            </a:p>
          </p:txBody>
        </p:sp>
        <p:sp>
          <p:nvSpPr>
            <p:cNvPr id="110" name="Google Shape;110;p17"/>
            <p:cNvSpPr txBox="1"/>
            <p:nvPr/>
          </p:nvSpPr>
          <p:spPr>
            <a:xfrm>
              <a:off x="1027600" y="4332475"/>
              <a:ext cx="3122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rgbClr val="0B6A89"/>
                  </a:solidFill>
                  <a:highlight>
                    <a:srgbClr val="FFFFFF"/>
                  </a:highlight>
                </a:rPr>
                <a:t>STIMULUS</a:t>
              </a:r>
              <a:endParaRPr sz="3000" b="1">
                <a:solidFill>
                  <a:srgbClr val="0B6A89"/>
                </a:solidFill>
                <a:highlight>
                  <a:srgbClr val="FFFFFF"/>
                </a:highlight>
              </a:endParaRPr>
            </a:p>
          </p:txBody>
        </p:sp>
        <p:sp>
          <p:nvSpPr>
            <p:cNvPr id="111" name="Google Shape;111;p17"/>
            <p:cNvSpPr txBox="1"/>
            <p:nvPr/>
          </p:nvSpPr>
          <p:spPr>
            <a:xfrm>
              <a:off x="1632900" y="2848825"/>
              <a:ext cx="3122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rgbClr val="F07413"/>
                  </a:solidFill>
                  <a:highlight>
                    <a:srgbClr val="FFFFFF"/>
                  </a:highlight>
                </a:rPr>
                <a:t>ESCALATION</a:t>
              </a:r>
              <a:endParaRPr sz="3000" b="1">
                <a:solidFill>
                  <a:srgbClr val="F07413"/>
                </a:solidFill>
                <a:highlight>
                  <a:srgbClr val="FFFFFF"/>
                </a:highlight>
              </a:endParaRPr>
            </a:p>
          </p:txBody>
        </p:sp>
        <p:sp>
          <p:nvSpPr>
            <p:cNvPr id="112" name="Google Shape;112;p17"/>
            <p:cNvSpPr txBox="1"/>
            <p:nvPr/>
          </p:nvSpPr>
          <p:spPr>
            <a:xfrm>
              <a:off x="3010950" y="1436925"/>
              <a:ext cx="3122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rgbClr val="CC0000"/>
                  </a:solidFill>
                  <a:highlight>
                    <a:srgbClr val="FFFFFF"/>
                  </a:highlight>
                </a:rPr>
                <a:t>CRISIS</a:t>
              </a:r>
              <a:endParaRPr sz="3000" b="1">
                <a:solidFill>
                  <a:srgbClr val="CC0000"/>
                </a:solidFill>
                <a:highlight>
                  <a:srgbClr val="FFFFFF"/>
                </a:highligh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grpSp>
        <p:nvGrpSpPr>
          <p:cNvPr id="117" name="Google Shape;117;p18"/>
          <p:cNvGrpSpPr/>
          <p:nvPr/>
        </p:nvGrpSpPr>
        <p:grpSpPr>
          <a:xfrm>
            <a:off x="1064477" y="1750363"/>
            <a:ext cx="7015043" cy="4392992"/>
            <a:chOff x="953240" y="1750363"/>
            <a:chExt cx="7015043" cy="4392992"/>
          </a:xfrm>
        </p:grpSpPr>
        <p:grpSp>
          <p:nvGrpSpPr>
            <p:cNvPr id="118" name="Google Shape;118;p18"/>
            <p:cNvGrpSpPr/>
            <p:nvPr/>
          </p:nvGrpSpPr>
          <p:grpSpPr>
            <a:xfrm>
              <a:off x="4323815" y="1750363"/>
              <a:ext cx="3644469" cy="3866730"/>
              <a:chOff x="2429700" y="1946375"/>
              <a:chExt cx="3866400" cy="4010299"/>
            </a:xfrm>
          </p:grpSpPr>
          <p:pic>
            <p:nvPicPr>
              <p:cNvPr id="119" name="Google Shape;119;p18"/>
              <p:cNvPicPr preferRelativeResize="0"/>
              <p:nvPr/>
            </p:nvPicPr>
            <p:blipFill rotWithShape="1">
              <a:blip r:embed="rId3">
                <a:alphaModFix/>
              </a:blip>
              <a:srcRect l="25761" t="12651" r="30640" b="8620"/>
              <a:stretch/>
            </p:blipFill>
            <p:spPr>
              <a:xfrm>
                <a:off x="2429700" y="1946375"/>
                <a:ext cx="3853525" cy="4010299"/>
              </a:xfrm>
              <a:prstGeom prst="rect">
                <a:avLst/>
              </a:prstGeom>
              <a:noFill/>
              <a:ln>
                <a:noFill/>
              </a:ln>
            </p:spPr>
          </p:pic>
          <p:sp>
            <p:nvSpPr>
              <p:cNvPr id="120" name="Google Shape;120;p18"/>
              <p:cNvSpPr/>
              <p:nvPr/>
            </p:nvSpPr>
            <p:spPr>
              <a:xfrm>
                <a:off x="2429700" y="1946375"/>
                <a:ext cx="1933200" cy="39972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flipH="1">
                <a:off x="4362900" y="1952925"/>
                <a:ext cx="1933200" cy="39972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8"/>
            <p:cNvGrpSpPr/>
            <p:nvPr/>
          </p:nvGrpSpPr>
          <p:grpSpPr>
            <a:xfrm>
              <a:off x="953240" y="1750380"/>
              <a:ext cx="4781349" cy="4392976"/>
              <a:chOff x="313525" y="1436925"/>
              <a:chExt cx="7197575" cy="5463900"/>
            </a:xfrm>
          </p:grpSpPr>
          <p:sp>
            <p:nvSpPr>
              <p:cNvPr id="123" name="Google Shape;123;p18"/>
              <p:cNvSpPr/>
              <p:nvPr/>
            </p:nvSpPr>
            <p:spPr>
              <a:xfrm>
                <a:off x="1632900" y="1436925"/>
                <a:ext cx="5878200" cy="4794000"/>
              </a:xfrm>
              <a:prstGeom prst="triangle">
                <a:avLst>
                  <a:gd name="adj" fmla="val 50000"/>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p>
            </p:txBody>
          </p:sp>
          <p:sp>
            <p:nvSpPr>
              <p:cNvPr id="124" name="Google Shape;124;p18"/>
              <p:cNvSpPr txBox="1"/>
              <p:nvPr/>
            </p:nvSpPr>
            <p:spPr>
              <a:xfrm>
                <a:off x="313525" y="623092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96C13D"/>
                    </a:solidFill>
                  </a:rPr>
                  <a:t>BASELINE</a:t>
                </a:r>
                <a:endParaRPr sz="2300" b="1">
                  <a:solidFill>
                    <a:srgbClr val="96C13D"/>
                  </a:solidFill>
                </a:endParaRPr>
              </a:p>
            </p:txBody>
          </p:sp>
          <p:sp>
            <p:nvSpPr>
              <p:cNvPr id="125" name="Google Shape;125;p18"/>
              <p:cNvSpPr txBox="1"/>
              <p:nvPr/>
            </p:nvSpPr>
            <p:spPr>
              <a:xfrm>
                <a:off x="1027600" y="433247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0B6A89"/>
                    </a:solidFill>
                    <a:highlight>
                      <a:srgbClr val="FFFFFF"/>
                    </a:highlight>
                  </a:rPr>
                  <a:t>STIMULUS</a:t>
                </a:r>
                <a:endParaRPr sz="2300" b="1">
                  <a:solidFill>
                    <a:srgbClr val="0B6A89"/>
                  </a:solidFill>
                  <a:highlight>
                    <a:srgbClr val="FFFFFF"/>
                  </a:highlight>
                </a:endParaRPr>
              </a:p>
            </p:txBody>
          </p:sp>
          <p:sp>
            <p:nvSpPr>
              <p:cNvPr id="126" name="Google Shape;126;p18"/>
              <p:cNvSpPr txBox="1"/>
              <p:nvPr/>
            </p:nvSpPr>
            <p:spPr>
              <a:xfrm>
                <a:off x="1632900" y="284882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F07413"/>
                    </a:solidFill>
                    <a:highlight>
                      <a:srgbClr val="FFFFFF"/>
                    </a:highlight>
                  </a:rPr>
                  <a:t>ESCALATION</a:t>
                </a:r>
                <a:endParaRPr sz="2300" b="1">
                  <a:solidFill>
                    <a:srgbClr val="F07413"/>
                  </a:solidFill>
                  <a:highlight>
                    <a:srgbClr val="FFFFFF"/>
                  </a:highlight>
                </a:endParaRPr>
              </a:p>
            </p:txBody>
          </p:sp>
          <p:sp>
            <p:nvSpPr>
              <p:cNvPr id="127" name="Google Shape;127;p18"/>
              <p:cNvSpPr txBox="1"/>
              <p:nvPr/>
            </p:nvSpPr>
            <p:spPr>
              <a:xfrm>
                <a:off x="3010950" y="143692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CC0000"/>
                    </a:solidFill>
                    <a:highlight>
                      <a:srgbClr val="FFFFFF"/>
                    </a:highlight>
                  </a:rPr>
                  <a:t>CRISIS</a:t>
                </a:r>
                <a:endParaRPr sz="2300" b="1">
                  <a:solidFill>
                    <a:srgbClr val="CC0000"/>
                  </a:solidFill>
                  <a:highlight>
                    <a:srgbClr val="FFFFFF"/>
                  </a:highlight>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pic>
        <p:nvPicPr>
          <p:cNvPr id="132" name="Google Shape;132;p19" descr="This is the original Snickers commercial with Joe Pesci and Don Rickles brought to you by TvAdCentral" title="Snickers commercial with Joe Pesci and Don Rickles">
            <a:hlinkClick r:id="rId3"/>
          </p:cNvPr>
          <p:cNvPicPr preferRelativeResize="0"/>
          <p:nvPr/>
        </p:nvPicPr>
        <p:blipFill>
          <a:blip r:embed="rId4">
            <a:alphaModFix/>
          </a:blip>
          <a:stretch>
            <a:fillRect/>
          </a:stretch>
        </p:blipFill>
        <p:spPr>
          <a:xfrm>
            <a:off x="1642100" y="1680201"/>
            <a:ext cx="5859800" cy="439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body" idx="1"/>
          </p:nvPr>
        </p:nvSpPr>
        <p:spPr>
          <a:xfrm>
            <a:off x="809850" y="2397900"/>
            <a:ext cx="7524300" cy="206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200" b="1">
                <a:latin typeface="Source Sans Pro"/>
                <a:ea typeface="Source Sans Pro"/>
                <a:cs typeface="Source Sans Pro"/>
                <a:sym typeface="Source Sans Pro"/>
              </a:rPr>
              <a:t>Understanding the basics of behavior:</a:t>
            </a: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32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US" sz="3200">
                <a:latin typeface="Source Sans Pro"/>
                <a:ea typeface="Source Sans Pro"/>
                <a:cs typeface="Source Sans Pro"/>
                <a:sym typeface="Source Sans Pro"/>
              </a:rPr>
              <a:t>So why do we reach for the gasoline instead of the water?</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1000"/>
                                        <p:tgtEl>
                                          <p:spTgt spid="1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1"/>
        <p:cNvGrpSpPr/>
        <p:nvPr/>
      </p:nvGrpSpPr>
      <p:grpSpPr>
        <a:xfrm>
          <a:off x="0" y="0"/>
          <a:ext cx="0" cy="0"/>
          <a:chOff x="0" y="0"/>
          <a:chExt cx="0" cy="0"/>
        </a:xfrm>
      </p:grpSpPr>
      <p:pic>
        <p:nvPicPr>
          <p:cNvPr id="142" name="Google Shape;142;p21" descr="Many people experience times in their lives when they feel overwhelmed and need clarity. Our mission is to provide the highest quality psychological care by honoring the integrity of individuals and families who seek our services. We strive to communicate understanding, instill hope and provide direction for change and wellness." title="Dr Daniel Siegel presenting a Hand Model of the Brain">
            <a:hlinkClick r:id="rId3"/>
          </p:cNvPr>
          <p:cNvPicPr preferRelativeResize="0"/>
          <p:nvPr/>
        </p:nvPicPr>
        <p:blipFill>
          <a:blip r:embed="rId4">
            <a:alphaModFix/>
          </a:blip>
          <a:stretch>
            <a:fillRect/>
          </a:stretch>
        </p:blipFill>
        <p:spPr>
          <a:xfrm>
            <a:off x="1651000" y="1714525"/>
            <a:ext cx="5842000" cy="438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grpSp>
        <p:nvGrpSpPr>
          <p:cNvPr id="147" name="Google Shape;147;p22"/>
          <p:cNvGrpSpPr/>
          <p:nvPr/>
        </p:nvGrpSpPr>
        <p:grpSpPr>
          <a:xfrm>
            <a:off x="4435052" y="1750363"/>
            <a:ext cx="3644469" cy="3860416"/>
            <a:chOff x="2429700" y="1946375"/>
            <a:chExt cx="3866400" cy="4003750"/>
          </a:xfrm>
        </p:grpSpPr>
        <p:sp>
          <p:nvSpPr>
            <p:cNvPr id="148" name="Google Shape;148;p22"/>
            <p:cNvSpPr/>
            <p:nvPr/>
          </p:nvSpPr>
          <p:spPr>
            <a:xfrm>
              <a:off x="2429700" y="1946375"/>
              <a:ext cx="1933200" cy="39972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flipH="1">
              <a:off x="4362900" y="1952925"/>
              <a:ext cx="1933200" cy="39972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22"/>
          <p:cNvGrpSpPr/>
          <p:nvPr/>
        </p:nvGrpSpPr>
        <p:grpSpPr>
          <a:xfrm>
            <a:off x="5055436" y="1750305"/>
            <a:ext cx="3435437" cy="3860543"/>
            <a:chOff x="2965250" y="2429575"/>
            <a:chExt cx="3170100" cy="3742650"/>
          </a:xfrm>
        </p:grpSpPr>
        <p:pic>
          <p:nvPicPr>
            <p:cNvPr id="151" name="Google Shape;151;p22"/>
            <p:cNvPicPr preferRelativeResize="0"/>
            <p:nvPr/>
          </p:nvPicPr>
          <p:blipFill rotWithShape="1">
            <a:blip r:embed="rId3">
              <a:alphaModFix/>
            </a:blip>
            <a:srcRect l="31419" t="17185" r="31914" b="7205"/>
            <a:stretch/>
          </p:blipFill>
          <p:spPr>
            <a:xfrm>
              <a:off x="3108950" y="2429575"/>
              <a:ext cx="2886899" cy="3696899"/>
            </a:xfrm>
            <a:prstGeom prst="rect">
              <a:avLst/>
            </a:prstGeom>
            <a:noFill/>
            <a:ln>
              <a:noFill/>
            </a:ln>
          </p:spPr>
        </p:pic>
        <p:sp>
          <p:nvSpPr>
            <p:cNvPr id="152" name="Google Shape;152;p22"/>
            <p:cNvSpPr/>
            <p:nvPr/>
          </p:nvSpPr>
          <p:spPr>
            <a:xfrm rot="10800000" flipH="1">
              <a:off x="2965250" y="2475325"/>
              <a:ext cx="1045200" cy="36969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rot="10800000">
              <a:off x="5081450" y="2429650"/>
              <a:ext cx="1053900" cy="36054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2"/>
          <p:cNvGrpSpPr/>
          <p:nvPr/>
        </p:nvGrpSpPr>
        <p:grpSpPr>
          <a:xfrm>
            <a:off x="130377" y="1750380"/>
            <a:ext cx="4781349" cy="4392976"/>
            <a:chOff x="313525" y="1436925"/>
            <a:chExt cx="7197575" cy="5463900"/>
          </a:xfrm>
        </p:grpSpPr>
        <p:sp>
          <p:nvSpPr>
            <p:cNvPr id="155" name="Google Shape;155;p22"/>
            <p:cNvSpPr/>
            <p:nvPr/>
          </p:nvSpPr>
          <p:spPr>
            <a:xfrm>
              <a:off x="1632900" y="1436925"/>
              <a:ext cx="5878200" cy="4794000"/>
            </a:xfrm>
            <a:prstGeom prst="triangle">
              <a:avLst>
                <a:gd name="adj" fmla="val 50000"/>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p>
          </p:txBody>
        </p:sp>
        <p:sp>
          <p:nvSpPr>
            <p:cNvPr id="156" name="Google Shape;156;p22"/>
            <p:cNvSpPr txBox="1"/>
            <p:nvPr/>
          </p:nvSpPr>
          <p:spPr>
            <a:xfrm>
              <a:off x="313525" y="623092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96C13D"/>
                  </a:solidFill>
                </a:rPr>
                <a:t>BASELINE</a:t>
              </a:r>
              <a:endParaRPr sz="2300" b="1">
                <a:solidFill>
                  <a:srgbClr val="96C13D"/>
                </a:solidFill>
              </a:endParaRPr>
            </a:p>
          </p:txBody>
        </p:sp>
        <p:sp>
          <p:nvSpPr>
            <p:cNvPr id="157" name="Google Shape;157;p22"/>
            <p:cNvSpPr txBox="1"/>
            <p:nvPr/>
          </p:nvSpPr>
          <p:spPr>
            <a:xfrm>
              <a:off x="1027600" y="433247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0B6A89"/>
                  </a:solidFill>
                  <a:highlight>
                    <a:srgbClr val="FFFFFF"/>
                  </a:highlight>
                </a:rPr>
                <a:t>STIMULUS</a:t>
              </a:r>
              <a:endParaRPr sz="2300" b="1">
                <a:solidFill>
                  <a:srgbClr val="0B6A89"/>
                </a:solidFill>
                <a:highlight>
                  <a:srgbClr val="FFFFFF"/>
                </a:highlight>
              </a:endParaRPr>
            </a:p>
          </p:txBody>
        </p:sp>
        <p:sp>
          <p:nvSpPr>
            <p:cNvPr id="158" name="Google Shape;158;p22"/>
            <p:cNvSpPr txBox="1"/>
            <p:nvPr/>
          </p:nvSpPr>
          <p:spPr>
            <a:xfrm>
              <a:off x="1632900" y="284882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F07413"/>
                  </a:solidFill>
                  <a:highlight>
                    <a:srgbClr val="FFFFFF"/>
                  </a:highlight>
                </a:rPr>
                <a:t>ESCALATION</a:t>
              </a:r>
              <a:endParaRPr sz="2300" b="1">
                <a:solidFill>
                  <a:srgbClr val="F07413"/>
                </a:solidFill>
                <a:highlight>
                  <a:srgbClr val="FFFFFF"/>
                </a:highlight>
              </a:endParaRPr>
            </a:p>
          </p:txBody>
        </p:sp>
        <p:sp>
          <p:nvSpPr>
            <p:cNvPr id="159" name="Google Shape;159;p22"/>
            <p:cNvSpPr txBox="1"/>
            <p:nvPr/>
          </p:nvSpPr>
          <p:spPr>
            <a:xfrm>
              <a:off x="3010950" y="1436925"/>
              <a:ext cx="3122100" cy="6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CC0000"/>
                  </a:solidFill>
                  <a:highlight>
                    <a:srgbClr val="FFFFFF"/>
                  </a:highlight>
                </a:rPr>
                <a:t>CRISIS</a:t>
              </a:r>
              <a:endParaRPr sz="2300" b="1">
                <a:solidFill>
                  <a:srgbClr val="CC0000"/>
                </a:solidFill>
                <a:highlight>
                  <a:srgbClr val="FFFFFF"/>
                </a:highlight>
              </a:endParaRPr>
            </a:p>
          </p:txBody>
        </p:sp>
      </p:grpSp>
    </p:spTree>
  </p:cSld>
  <p:clrMapOvr>
    <a:masterClrMapping/>
  </p:clrMapOvr>
</p:sld>
</file>

<file path=ppt/theme/theme1.xml><?xml version="1.0" encoding="utf-8"?>
<a:theme xmlns:a="http://schemas.openxmlformats.org/drawingml/2006/main" name="1st QTR Board Summary &amp; Projection">
  <a:themeElements>
    <a:clrScheme name="Custom 2">
      <a:dk1>
        <a:srgbClr val="3F5265"/>
      </a:dk1>
      <a:lt1>
        <a:srgbClr val="C4DFE3"/>
      </a:lt1>
      <a:dk2>
        <a:srgbClr val="C4DFE3"/>
      </a:dk2>
      <a:lt2>
        <a:srgbClr val="FFFFFF"/>
      </a:lt2>
      <a:accent1>
        <a:srgbClr val="7F7F7F"/>
      </a:accent1>
      <a:accent2>
        <a:srgbClr val="2A3C49"/>
      </a:accent2>
      <a:accent3>
        <a:srgbClr val="F38412"/>
      </a:accent3>
      <a:accent4>
        <a:srgbClr val="DBF1FF"/>
      </a:accent4>
      <a:accent5>
        <a:srgbClr val="FFFFFF"/>
      </a:accent5>
      <a:accent6>
        <a:srgbClr val="F38412"/>
      </a:accent6>
      <a:hlink>
        <a:srgbClr val="405B70"/>
      </a:hlink>
      <a:folHlink>
        <a:srgbClr val="F8A3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Words>
  <Application>Microsoft Office PowerPoint</Application>
  <PresentationFormat>On-screen Show (4:3)</PresentationFormat>
  <Paragraphs>49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Source Sans Pro</vt:lpstr>
      <vt:lpstr>Arial</vt:lpstr>
      <vt:lpstr>Calibri</vt:lpstr>
      <vt:lpstr>1st QTR Board Summary &amp; Projection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Mize, Shelly N.</dc:creator>
  <cp:lastModifiedBy>Mize, Shelly N.</cp:lastModifiedBy>
  <cp:revision>1</cp:revision>
  <dcterms:modified xsi:type="dcterms:W3CDTF">2022-10-07T13:08:45Z</dcterms:modified>
</cp:coreProperties>
</file>