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4" r:id="rId3"/>
    <p:sldId id="258" r:id="rId4"/>
    <p:sldId id="259" r:id="rId5"/>
    <p:sldId id="267" r:id="rId6"/>
    <p:sldId id="289" r:id="rId7"/>
    <p:sldId id="290" r:id="rId8"/>
    <p:sldId id="291" r:id="rId9"/>
    <p:sldId id="295" r:id="rId10"/>
    <p:sldId id="296" r:id="rId11"/>
    <p:sldId id="292" r:id="rId12"/>
    <p:sldId id="293" r:id="rId13"/>
    <p:sldId id="294" r:id="rId14"/>
    <p:sldId id="262" r:id="rId15"/>
    <p:sldId id="299" r:id="rId16"/>
    <p:sldId id="300" r:id="rId17"/>
    <p:sldId id="301" r:id="rId18"/>
    <p:sldId id="303" r:id="rId19"/>
    <p:sldId id="304" r:id="rId20"/>
    <p:sldId id="305" r:id="rId21"/>
    <p:sldId id="306" r:id="rId22"/>
    <p:sldId id="307" r:id="rId23"/>
    <p:sldId id="311" r:id="rId24"/>
    <p:sldId id="308" r:id="rId25"/>
    <p:sldId id="309" r:id="rId26"/>
    <p:sldId id="312" r:id="rId27"/>
    <p:sldId id="310" r:id="rId28"/>
    <p:sldId id="257" r:id="rId29"/>
  </p:sldIdLst>
  <p:sldSz cx="18288000" cy="10287000"/>
  <p:notesSz cx="6858000" cy="9144000"/>
  <p:embeddedFontLst>
    <p:embeddedFont>
      <p:font typeface="Bahnschrift SemiBold" panose="020B0502040204020203" pitchFamily="34" charset="0"/>
      <p:bold r:id="rId30"/>
    </p:embeddedFont>
    <p:embeddedFont>
      <p:font typeface="Barlow Bold" panose="00000800000000000000" charset="0"/>
      <p:regular r:id="rId31"/>
    </p:embeddedFont>
    <p:embeddedFont>
      <p:font typeface="Barlow Light" panose="00000400000000000000" pitchFamily="2" charset="0"/>
      <p:regular r:id="rId32"/>
      <p: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Franklin Gothic Book" panose="020B0503020102020204" pitchFamily="34" charset="0"/>
      <p:regular r:id="rId38"/>
      <p: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F5EB"/>
    <a:srgbClr val="CCEE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38660C1-741D-4D23-8608-01A625FEA450}" v="156" dt="2023-08-04T02:10:34.36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1" d="100"/>
          <a:sy n="51" d="100"/>
        </p:scale>
        <p:origin x="792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ze, Shelly N." userId="be430377-43e3-4629-8b98-dce0fef3baea" providerId="ADAL" clId="{B38660C1-741D-4D23-8608-01A625FEA450}"/>
    <pc:docChg chg="undo custSel addSld delSld modSld sldOrd">
      <pc:chgData name="Mize, Shelly N." userId="be430377-43e3-4629-8b98-dce0fef3baea" providerId="ADAL" clId="{B38660C1-741D-4D23-8608-01A625FEA450}" dt="2023-08-04T02:12:35.124" v="5463" actId="207"/>
      <pc:docMkLst>
        <pc:docMk/>
      </pc:docMkLst>
      <pc:sldChg chg="addSp delSp modSp mod">
        <pc:chgData name="Mize, Shelly N." userId="be430377-43e3-4629-8b98-dce0fef3baea" providerId="ADAL" clId="{B38660C1-741D-4D23-8608-01A625FEA450}" dt="2023-08-03T17:29:07.589" v="221" actId="1076"/>
        <pc:sldMkLst>
          <pc:docMk/>
          <pc:sldMk cId="0" sldId="256"/>
        </pc:sldMkLst>
        <pc:spChg chg="mod">
          <ac:chgData name="Mize, Shelly N." userId="be430377-43e3-4629-8b98-dce0fef3baea" providerId="ADAL" clId="{B38660C1-741D-4D23-8608-01A625FEA450}" dt="2023-08-03T17:26:40.440" v="162" actId="14100"/>
          <ac:spMkLst>
            <pc:docMk/>
            <pc:sldMk cId="0" sldId="256"/>
            <ac:spMk id="2" creationId="{00000000-0000-0000-0000-000000000000}"/>
          </ac:spMkLst>
        </pc:spChg>
        <pc:spChg chg="mod">
          <ac:chgData name="Mize, Shelly N." userId="be430377-43e3-4629-8b98-dce0fef3baea" providerId="ADAL" clId="{B38660C1-741D-4D23-8608-01A625FEA450}" dt="2023-08-03T17:27:53.989" v="167" actId="1076"/>
          <ac:spMkLst>
            <pc:docMk/>
            <pc:sldMk cId="0" sldId="256"/>
            <ac:spMk id="6" creationId="{00000000-0000-0000-0000-000000000000}"/>
          </ac:spMkLst>
        </pc:spChg>
        <pc:spChg chg="mod">
          <ac:chgData name="Mize, Shelly N." userId="be430377-43e3-4629-8b98-dce0fef3baea" providerId="ADAL" clId="{B38660C1-741D-4D23-8608-01A625FEA450}" dt="2023-08-03T17:27:03.418" v="165" actId="1076"/>
          <ac:spMkLst>
            <pc:docMk/>
            <pc:sldMk cId="0" sldId="256"/>
            <ac:spMk id="7" creationId="{00000000-0000-0000-0000-000000000000}"/>
          </ac:spMkLst>
        </pc:spChg>
        <pc:spChg chg="del mod">
          <ac:chgData name="Mize, Shelly N." userId="be430377-43e3-4629-8b98-dce0fef3baea" providerId="ADAL" clId="{B38660C1-741D-4D23-8608-01A625FEA450}" dt="2023-08-03T17:20:46.841" v="104" actId="478"/>
          <ac:spMkLst>
            <pc:docMk/>
            <pc:sldMk cId="0" sldId="256"/>
            <ac:spMk id="8" creationId="{00000000-0000-0000-0000-000000000000}"/>
          </ac:spMkLst>
        </pc:spChg>
        <pc:spChg chg="del mod">
          <ac:chgData name="Mize, Shelly N." userId="be430377-43e3-4629-8b98-dce0fef3baea" providerId="ADAL" clId="{B38660C1-741D-4D23-8608-01A625FEA450}" dt="2023-08-03T17:22:16.409" v="140" actId="478"/>
          <ac:spMkLst>
            <pc:docMk/>
            <pc:sldMk cId="0" sldId="256"/>
            <ac:spMk id="9" creationId="{00000000-0000-0000-0000-000000000000}"/>
          </ac:spMkLst>
        </pc:spChg>
        <pc:spChg chg="add mod">
          <ac:chgData name="Mize, Shelly N." userId="be430377-43e3-4629-8b98-dce0fef3baea" providerId="ADAL" clId="{B38660C1-741D-4D23-8608-01A625FEA450}" dt="2023-08-03T17:29:07.589" v="221" actId="1076"/>
          <ac:spMkLst>
            <pc:docMk/>
            <pc:sldMk cId="0" sldId="256"/>
            <ac:spMk id="14" creationId="{C49A6F25-743A-BD50-9163-8D599D028E94}"/>
          </ac:spMkLst>
        </pc:spChg>
        <pc:grpChg chg="mod">
          <ac:chgData name="Mize, Shelly N." userId="be430377-43e3-4629-8b98-dce0fef3baea" providerId="ADAL" clId="{B38660C1-741D-4D23-8608-01A625FEA450}" dt="2023-08-03T17:27:07.303" v="166" actId="1076"/>
          <ac:grpSpMkLst>
            <pc:docMk/>
            <pc:sldMk cId="0" sldId="256"/>
            <ac:grpSpMk id="3" creationId="{00000000-0000-0000-0000-000000000000}"/>
          </ac:grpSpMkLst>
        </pc:grpChg>
        <pc:picChg chg="add del mod">
          <ac:chgData name="Mize, Shelly N." userId="be430377-43e3-4629-8b98-dce0fef3baea" providerId="ADAL" clId="{B38660C1-741D-4D23-8608-01A625FEA450}" dt="2023-08-03T17:23:44.337" v="152" actId="478"/>
          <ac:picMkLst>
            <pc:docMk/>
            <pc:sldMk cId="0" sldId="256"/>
            <ac:picMk id="11" creationId="{B405981A-E170-C1E0-54A9-5673E7E53DF7}"/>
          </ac:picMkLst>
        </pc:picChg>
        <pc:picChg chg="add del mod ord">
          <ac:chgData name="Mize, Shelly N." userId="be430377-43e3-4629-8b98-dce0fef3baea" providerId="ADAL" clId="{B38660C1-741D-4D23-8608-01A625FEA450}" dt="2023-08-03T17:26:36.198" v="161" actId="478"/>
          <ac:picMkLst>
            <pc:docMk/>
            <pc:sldMk cId="0" sldId="256"/>
            <ac:picMk id="13" creationId="{2C56A011-CAFA-A253-F2B1-7930FDD2139B}"/>
          </ac:picMkLst>
        </pc:picChg>
      </pc:sldChg>
      <pc:sldChg chg="delSp modSp mod ord setBg chgLayout">
        <pc:chgData name="Mize, Shelly N." userId="be430377-43e3-4629-8b98-dce0fef3baea" providerId="ADAL" clId="{B38660C1-741D-4D23-8608-01A625FEA450}" dt="2023-08-03T21:28:54.681" v="3952"/>
        <pc:sldMkLst>
          <pc:docMk/>
          <pc:sldMk cId="0" sldId="257"/>
        </pc:sldMkLst>
        <pc:spChg chg="del">
          <ac:chgData name="Mize, Shelly N." userId="be430377-43e3-4629-8b98-dce0fef3baea" providerId="ADAL" clId="{B38660C1-741D-4D23-8608-01A625FEA450}" dt="2023-08-03T17:42:42.315" v="381" actId="478"/>
          <ac:spMkLst>
            <pc:docMk/>
            <pc:sldMk cId="0" sldId="257"/>
            <ac:spMk id="6" creationId="{00000000-0000-0000-0000-000000000000}"/>
          </ac:spMkLst>
        </pc:spChg>
        <pc:spChg chg="del mod">
          <ac:chgData name="Mize, Shelly N." userId="be430377-43e3-4629-8b98-dce0fef3baea" providerId="ADAL" clId="{B38660C1-741D-4D23-8608-01A625FEA450}" dt="2023-08-03T17:30:54.740" v="287" actId="478"/>
          <ac:spMkLst>
            <pc:docMk/>
            <pc:sldMk cId="0" sldId="257"/>
            <ac:spMk id="7" creationId="{00000000-0000-0000-0000-000000000000}"/>
          </ac:spMkLst>
        </pc:spChg>
        <pc:spChg chg="del mod">
          <ac:chgData name="Mize, Shelly N." userId="be430377-43e3-4629-8b98-dce0fef3baea" providerId="ADAL" clId="{B38660C1-741D-4D23-8608-01A625FEA450}" dt="2023-08-03T17:30:31.478" v="238"/>
          <ac:spMkLst>
            <pc:docMk/>
            <pc:sldMk cId="0" sldId="257"/>
            <ac:spMk id="8" creationId="{00000000-0000-0000-0000-000000000000}"/>
          </ac:spMkLst>
        </pc:spChg>
        <pc:spChg chg="del">
          <ac:chgData name="Mize, Shelly N." userId="be430377-43e3-4629-8b98-dce0fef3baea" providerId="ADAL" clId="{B38660C1-741D-4D23-8608-01A625FEA450}" dt="2023-08-03T17:30:57.319" v="288" actId="478"/>
          <ac:spMkLst>
            <pc:docMk/>
            <pc:sldMk cId="0" sldId="257"/>
            <ac:spMk id="9" creationId="{00000000-0000-0000-0000-000000000000}"/>
          </ac:spMkLst>
        </pc:spChg>
        <pc:spChg chg="mod">
          <ac:chgData name="Mize, Shelly N." userId="be430377-43e3-4629-8b98-dce0fef3baea" providerId="ADAL" clId="{B38660C1-741D-4D23-8608-01A625FEA450}" dt="2023-08-03T18:12:28.547" v="968" actId="1076"/>
          <ac:spMkLst>
            <pc:docMk/>
            <pc:sldMk cId="0" sldId="257"/>
            <ac:spMk id="10" creationId="{00000000-0000-0000-0000-000000000000}"/>
          </ac:spMkLst>
        </pc:spChg>
        <pc:spChg chg="del">
          <ac:chgData name="Mize, Shelly N." userId="be430377-43e3-4629-8b98-dce0fef3baea" providerId="ADAL" clId="{B38660C1-741D-4D23-8608-01A625FEA450}" dt="2023-08-03T17:31:02.351" v="290" actId="478"/>
          <ac:spMkLst>
            <pc:docMk/>
            <pc:sldMk cId="0" sldId="257"/>
            <ac:spMk id="11" creationId="{00000000-0000-0000-0000-000000000000}"/>
          </ac:spMkLst>
        </pc:spChg>
        <pc:spChg chg="del">
          <ac:chgData name="Mize, Shelly N." userId="be430377-43e3-4629-8b98-dce0fef3baea" providerId="ADAL" clId="{B38660C1-741D-4D23-8608-01A625FEA450}" dt="2023-08-03T17:31:00.289" v="289" actId="478"/>
          <ac:spMkLst>
            <pc:docMk/>
            <pc:sldMk cId="0" sldId="257"/>
            <ac:spMk id="12" creationId="{00000000-0000-0000-0000-000000000000}"/>
          </ac:spMkLst>
        </pc:spChg>
        <pc:spChg chg="mod">
          <ac:chgData name="Mize, Shelly N." userId="be430377-43e3-4629-8b98-dce0fef3baea" providerId="ADAL" clId="{B38660C1-741D-4D23-8608-01A625FEA450}" dt="2023-08-03T18:11:59.221" v="954" actId="1076"/>
          <ac:spMkLst>
            <pc:docMk/>
            <pc:sldMk cId="0" sldId="257"/>
            <ac:spMk id="13" creationId="{00000000-0000-0000-0000-000000000000}"/>
          </ac:spMkLst>
        </pc:spChg>
        <pc:grpChg chg="mod">
          <ac:chgData name="Mize, Shelly N." userId="be430377-43e3-4629-8b98-dce0fef3baea" providerId="ADAL" clId="{B38660C1-741D-4D23-8608-01A625FEA450}" dt="2023-08-03T17:41:43.823" v="335" actId="14826"/>
          <ac:grpSpMkLst>
            <pc:docMk/>
            <pc:sldMk cId="0" sldId="257"/>
            <ac:grpSpMk id="2" creationId="{00000000-0000-0000-0000-000000000000}"/>
          </ac:grpSpMkLst>
        </pc:grpChg>
        <pc:picChg chg="mod">
          <ac:chgData name="Mize, Shelly N." userId="be430377-43e3-4629-8b98-dce0fef3baea" providerId="ADAL" clId="{B38660C1-741D-4D23-8608-01A625FEA450}" dt="2023-08-03T17:41:43.823" v="335" actId="14826"/>
          <ac:picMkLst>
            <pc:docMk/>
            <pc:sldMk cId="0" sldId="257"/>
            <ac:picMk id="3" creationId="{00000000-0000-0000-0000-000000000000}"/>
          </ac:picMkLst>
        </pc:picChg>
        <pc:picChg chg="mod">
          <ac:chgData name="Mize, Shelly N." userId="be430377-43e3-4629-8b98-dce0fef3baea" providerId="ADAL" clId="{B38660C1-741D-4D23-8608-01A625FEA450}" dt="2023-08-03T17:41:43.823" v="335" actId="14826"/>
          <ac:picMkLst>
            <pc:docMk/>
            <pc:sldMk cId="0" sldId="257"/>
            <ac:picMk id="4" creationId="{00000000-0000-0000-0000-000000000000}"/>
          </ac:picMkLst>
        </pc:picChg>
        <pc:picChg chg="mod modCrop">
          <ac:chgData name="Mize, Shelly N." userId="be430377-43e3-4629-8b98-dce0fef3baea" providerId="ADAL" clId="{B38660C1-741D-4D23-8608-01A625FEA450}" dt="2023-08-03T18:12:39.077" v="969" actId="14100"/>
          <ac:picMkLst>
            <pc:docMk/>
            <pc:sldMk cId="0" sldId="257"/>
            <ac:picMk id="5" creationId="{00000000-0000-0000-0000-000000000000}"/>
          </ac:picMkLst>
        </pc:picChg>
      </pc:sldChg>
      <pc:sldChg chg="addSp delSp modSp mod ord setBg">
        <pc:chgData name="Mize, Shelly N." userId="be430377-43e3-4629-8b98-dce0fef3baea" providerId="ADAL" clId="{B38660C1-741D-4D23-8608-01A625FEA450}" dt="2023-08-03T18:13:00.143" v="971"/>
        <pc:sldMkLst>
          <pc:docMk/>
          <pc:sldMk cId="0" sldId="258"/>
        </pc:sldMkLst>
        <pc:spChg chg="del mod">
          <ac:chgData name="Mize, Shelly N." userId="be430377-43e3-4629-8b98-dce0fef3baea" providerId="ADAL" clId="{B38660C1-741D-4D23-8608-01A625FEA450}" dt="2023-08-03T17:49:54.161" v="533" actId="478"/>
          <ac:spMkLst>
            <pc:docMk/>
            <pc:sldMk cId="0" sldId="258"/>
            <ac:spMk id="5" creationId="{00000000-0000-0000-0000-000000000000}"/>
          </ac:spMkLst>
        </pc:spChg>
        <pc:spChg chg="del">
          <ac:chgData name="Mize, Shelly N." userId="be430377-43e3-4629-8b98-dce0fef3baea" providerId="ADAL" clId="{B38660C1-741D-4D23-8608-01A625FEA450}" dt="2023-08-03T17:46:19.457" v="429" actId="478"/>
          <ac:spMkLst>
            <pc:docMk/>
            <pc:sldMk cId="0" sldId="258"/>
            <ac:spMk id="6" creationId="{00000000-0000-0000-0000-000000000000}"/>
          </ac:spMkLst>
        </pc:spChg>
        <pc:spChg chg="del">
          <ac:chgData name="Mize, Shelly N." userId="be430377-43e3-4629-8b98-dce0fef3baea" providerId="ADAL" clId="{B38660C1-741D-4D23-8608-01A625FEA450}" dt="2023-08-03T17:46:17.979" v="428" actId="478"/>
          <ac:spMkLst>
            <pc:docMk/>
            <pc:sldMk cId="0" sldId="258"/>
            <ac:spMk id="7" creationId="{00000000-0000-0000-0000-000000000000}"/>
          </ac:spMkLst>
        </pc:spChg>
        <pc:spChg chg="del">
          <ac:chgData name="Mize, Shelly N." userId="be430377-43e3-4629-8b98-dce0fef3baea" providerId="ADAL" clId="{B38660C1-741D-4D23-8608-01A625FEA450}" dt="2023-08-03T17:46:22.435" v="430" actId="478"/>
          <ac:spMkLst>
            <pc:docMk/>
            <pc:sldMk cId="0" sldId="258"/>
            <ac:spMk id="8" creationId="{00000000-0000-0000-0000-000000000000}"/>
          </ac:spMkLst>
        </pc:spChg>
        <pc:spChg chg="mod">
          <ac:chgData name="Mize, Shelly N." userId="be430377-43e3-4629-8b98-dce0fef3baea" providerId="ADAL" clId="{B38660C1-741D-4D23-8608-01A625FEA450}" dt="2023-08-03T17:46:24.524" v="431" actId="20577"/>
          <ac:spMkLst>
            <pc:docMk/>
            <pc:sldMk cId="0" sldId="258"/>
            <ac:spMk id="17" creationId="{00000000-0000-0000-0000-000000000000}"/>
          </ac:spMkLst>
        </pc:spChg>
        <pc:spChg chg="mod ord">
          <ac:chgData name="Mize, Shelly N." userId="be430377-43e3-4629-8b98-dce0fef3baea" providerId="ADAL" clId="{B38660C1-741D-4D23-8608-01A625FEA450}" dt="2023-08-03T17:56:28.307" v="577" actId="14100"/>
          <ac:spMkLst>
            <pc:docMk/>
            <pc:sldMk cId="0" sldId="258"/>
            <ac:spMk id="18" creationId="{00000000-0000-0000-0000-000000000000}"/>
          </ac:spMkLst>
        </pc:spChg>
        <pc:spChg chg="del">
          <ac:chgData name="Mize, Shelly N." userId="be430377-43e3-4629-8b98-dce0fef3baea" providerId="ADAL" clId="{B38660C1-741D-4D23-8608-01A625FEA450}" dt="2023-08-03T17:46:07.618" v="426" actId="478"/>
          <ac:spMkLst>
            <pc:docMk/>
            <pc:sldMk cId="0" sldId="258"/>
            <ac:spMk id="19" creationId="{00000000-0000-0000-0000-000000000000}"/>
          </ac:spMkLst>
        </pc:spChg>
        <pc:spChg chg="del mod topLvl">
          <ac:chgData name="Mize, Shelly N." userId="be430377-43e3-4629-8b98-dce0fef3baea" providerId="ADAL" clId="{B38660C1-741D-4D23-8608-01A625FEA450}" dt="2023-08-03T17:53:01.828" v="556" actId="478"/>
          <ac:spMkLst>
            <pc:docMk/>
            <pc:sldMk cId="0" sldId="258"/>
            <ac:spMk id="21" creationId="{00000000-0000-0000-0000-000000000000}"/>
          </ac:spMkLst>
        </pc:spChg>
        <pc:spChg chg="del mod">
          <ac:chgData name="Mize, Shelly N." userId="be430377-43e3-4629-8b98-dce0fef3baea" providerId="ADAL" clId="{B38660C1-741D-4D23-8608-01A625FEA450}" dt="2023-08-03T17:52:52.322" v="550" actId="478"/>
          <ac:spMkLst>
            <pc:docMk/>
            <pc:sldMk cId="0" sldId="258"/>
            <ac:spMk id="24" creationId="{00000000-0000-0000-0000-000000000000}"/>
          </ac:spMkLst>
        </pc:spChg>
        <pc:spChg chg="add mod">
          <ac:chgData name="Mize, Shelly N." userId="be430377-43e3-4629-8b98-dce0fef3baea" providerId="ADAL" clId="{B38660C1-741D-4D23-8608-01A625FEA450}" dt="2023-08-03T17:51:39.931" v="539" actId="1076"/>
          <ac:spMkLst>
            <pc:docMk/>
            <pc:sldMk cId="0" sldId="258"/>
            <ac:spMk id="25" creationId="{10D37915-AA3B-362B-DFED-9790179042E5}"/>
          </ac:spMkLst>
        </pc:spChg>
        <pc:grpChg chg="mod ord">
          <ac:chgData name="Mize, Shelly N." userId="be430377-43e3-4629-8b98-dce0fef3baea" providerId="ADAL" clId="{B38660C1-741D-4D23-8608-01A625FEA450}" dt="2023-08-03T17:56:34.767" v="578" actId="14100"/>
          <ac:grpSpMkLst>
            <pc:docMk/>
            <pc:sldMk cId="0" sldId="258"/>
            <ac:grpSpMk id="2" creationId="{00000000-0000-0000-0000-000000000000}"/>
          </ac:grpSpMkLst>
        </pc:grpChg>
        <pc:grpChg chg="del mod">
          <ac:chgData name="Mize, Shelly N." userId="be430377-43e3-4629-8b98-dce0fef3baea" providerId="ADAL" clId="{B38660C1-741D-4D23-8608-01A625FEA450}" dt="2023-08-03T17:46:32.555" v="435" actId="478"/>
          <ac:grpSpMkLst>
            <pc:docMk/>
            <pc:sldMk cId="0" sldId="258"/>
            <ac:grpSpMk id="9" creationId="{00000000-0000-0000-0000-000000000000}"/>
          </ac:grpSpMkLst>
        </pc:grpChg>
        <pc:grpChg chg="del">
          <ac:chgData name="Mize, Shelly N." userId="be430377-43e3-4629-8b98-dce0fef3baea" providerId="ADAL" clId="{B38660C1-741D-4D23-8608-01A625FEA450}" dt="2023-08-03T17:46:30.419" v="433" actId="478"/>
          <ac:grpSpMkLst>
            <pc:docMk/>
            <pc:sldMk cId="0" sldId="258"/>
            <ac:grpSpMk id="12" creationId="{00000000-0000-0000-0000-000000000000}"/>
          </ac:grpSpMkLst>
        </pc:grpChg>
        <pc:grpChg chg="del">
          <ac:chgData name="Mize, Shelly N." userId="be430377-43e3-4629-8b98-dce0fef3baea" providerId="ADAL" clId="{B38660C1-741D-4D23-8608-01A625FEA450}" dt="2023-08-03T17:46:27.335" v="432" actId="478"/>
          <ac:grpSpMkLst>
            <pc:docMk/>
            <pc:sldMk cId="0" sldId="258"/>
            <ac:grpSpMk id="15" creationId="{00000000-0000-0000-0000-000000000000}"/>
          </ac:grpSpMkLst>
        </pc:grpChg>
        <pc:grpChg chg="add del mod ord">
          <ac:chgData name="Mize, Shelly N." userId="be430377-43e3-4629-8b98-dce0fef3baea" providerId="ADAL" clId="{B38660C1-741D-4D23-8608-01A625FEA450}" dt="2023-08-03T17:53:01.828" v="556" actId="478"/>
          <ac:grpSpMkLst>
            <pc:docMk/>
            <pc:sldMk cId="0" sldId="258"/>
            <ac:grpSpMk id="20" creationId="{00000000-0000-0000-0000-000000000000}"/>
          </ac:grpSpMkLst>
        </pc:grpChg>
        <pc:picChg chg="del mod">
          <ac:chgData name="Mize, Shelly N." userId="be430377-43e3-4629-8b98-dce0fef3baea" providerId="ADAL" clId="{B38660C1-741D-4D23-8608-01A625FEA450}" dt="2023-08-03T17:52:59.928" v="554" actId="478"/>
          <ac:picMkLst>
            <pc:docMk/>
            <pc:sldMk cId="0" sldId="258"/>
            <ac:picMk id="22" creationId="{00000000-0000-0000-0000-000000000000}"/>
          </ac:picMkLst>
        </pc:picChg>
        <pc:picChg chg="mod topLvl">
          <ac:chgData name="Mize, Shelly N." userId="be430377-43e3-4629-8b98-dce0fef3baea" providerId="ADAL" clId="{B38660C1-741D-4D23-8608-01A625FEA450}" dt="2023-08-03T17:54:28.679" v="566" actId="1076"/>
          <ac:picMkLst>
            <pc:docMk/>
            <pc:sldMk cId="0" sldId="258"/>
            <ac:picMk id="23" creationId="{00000000-0000-0000-0000-000000000000}"/>
          </ac:picMkLst>
        </pc:picChg>
      </pc:sldChg>
      <pc:sldChg chg="addSp delSp modSp mod setBg">
        <pc:chgData name="Mize, Shelly N." userId="be430377-43e3-4629-8b98-dce0fef3baea" providerId="ADAL" clId="{B38660C1-741D-4D23-8608-01A625FEA450}" dt="2023-08-03T18:22:19.905" v="1080" actId="1076"/>
        <pc:sldMkLst>
          <pc:docMk/>
          <pc:sldMk cId="0" sldId="259"/>
        </pc:sldMkLst>
        <pc:spChg chg="del">
          <ac:chgData name="Mize, Shelly N." userId="be430377-43e3-4629-8b98-dce0fef3baea" providerId="ADAL" clId="{B38660C1-741D-4D23-8608-01A625FEA450}" dt="2023-08-03T18:13:59.442" v="976" actId="478"/>
          <ac:spMkLst>
            <pc:docMk/>
            <pc:sldMk cId="0" sldId="259"/>
            <ac:spMk id="7" creationId="{00000000-0000-0000-0000-000000000000}"/>
          </ac:spMkLst>
        </pc:spChg>
        <pc:spChg chg="del">
          <ac:chgData name="Mize, Shelly N." userId="be430377-43e3-4629-8b98-dce0fef3baea" providerId="ADAL" clId="{B38660C1-741D-4D23-8608-01A625FEA450}" dt="2023-08-03T18:14:01.175" v="977" actId="478"/>
          <ac:spMkLst>
            <pc:docMk/>
            <pc:sldMk cId="0" sldId="259"/>
            <ac:spMk id="8" creationId="{00000000-0000-0000-0000-000000000000}"/>
          </ac:spMkLst>
        </pc:spChg>
        <pc:spChg chg="del">
          <ac:chgData name="Mize, Shelly N." userId="be430377-43e3-4629-8b98-dce0fef3baea" providerId="ADAL" clId="{B38660C1-741D-4D23-8608-01A625FEA450}" dt="2023-08-03T18:13:51.154" v="972" actId="478"/>
          <ac:spMkLst>
            <pc:docMk/>
            <pc:sldMk cId="0" sldId="259"/>
            <ac:spMk id="9" creationId="{00000000-0000-0000-0000-000000000000}"/>
          </ac:spMkLst>
        </pc:spChg>
        <pc:spChg chg="topLvl">
          <ac:chgData name="Mize, Shelly N." userId="be430377-43e3-4629-8b98-dce0fef3baea" providerId="ADAL" clId="{B38660C1-741D-4D23-8608-01A625FEA450}" dt="2023-08-03T18:13:54.394" v="974" actId="478"/>
          <ac:spMkLst>
            <pc:docMk/>
            <pc:sldMk cId="0" sldId="259"/>
            <ac:spMk id="17" creationId="{00000000-0000-0000-0000-000000000000}"/>
          </ac:spMkLst>
        </pc:spChg>
        <pc:spChg chg="del topLvl">
          <ac:chgData name="Mize, Shelly N." userId="be430377-43e3-4629-8b98-dce0fef3baea" providerId="ADAL" clId="{B38660C1-741D-4D23-8608-01A625FEA450}" dt="2023-08-03T18:13:54.394" v="974" actId="478"/>
          <ac:spMkLst>
            <pc:docMk/>
            <pc:sldMk cId="0" sldId="259"/>
            <ac:spMk id="18" creationId="{00000000-0000-0000-0000-000000000000}"/>
          </ac:spMkLst>
        </pc:spChg>
        <pc:spChg chg="add del mod">
          <ac:chgData name="Mize, Shelly N." userId="be430377-43e3-4629-8b98-dce0fef3baea" providerId="ADAL" clId="{B38660C1-741D-4D23-8608-01A625FEA450}" dt="2023-08-03T18:14:43.906" v="1053" actId="14100"/>
          <ac:spMkLst>
            <pc:docMk/>
            <pc:sldMk cId="0" sldId="259"/>
            <ac:spMk id="22" creationId="{00000000-0000-0000-0000-000000000000}"/>
          </ac:spMkLst>
        </pc:spChg>
        <pc:spChg chg="del">
          <ac:chgData name="Mize, Shelly N." userId="be430377-43e3-4629-8b98-dce0fef3baea" providerId="ADAL" clId="{B38660C1-741D-4D23-8608-01A625FEA450}" dt="2023-08-03T18:14:17.304" v="985" actId="478"/>
          <ac:spMkLst>
            <pc:docMk/>
            <pc:sldMk cId="0" sldId="259"/>
            <ac:spMk id="23" creationId="{00000000-0000-0000-0000-000000000000}"/>
          </ac:spMkLst>
        </pc:spChg>
        <pc:spChg chg="del">
          <ac:chgData name="Mize, Shelly N." userId="be430377-43e3-4629-8b98-dce0fef3baea" providerId="ADAL" clId="{B38660C1-741D-4D23-8608-01A625FEA450}" dt="2023-08-03T18:14:04.880" v="980" actId="478"/>
          <ac:spMkLst>
            <pc:docMk/>
            <pc:sldMk cId="0" sldId="259"/>
            <ac:spMk id="24" creationId="{00000000-0000-0000-0000-000000000000}"/>
          </ac:spMkLst>
        </pc:spChg>
        <pc:grpChg chg="del">
          <ac:chgData name="Mize, Shelly N." userId="be430377-43e3-4629-8b98-dce0fef3baea" providerId="ADAL" clId="{B38660C1-741D-4D23-8608-01A625FEA450}" dt="2023-08-03T18:00:20.058" v="580" actId="478"/>
          <ac:grpSpMkLst>
            <pc:docMk/>
            <pc:sldMk cId="0" sldId="259"/>
            <ac:grpSpMk id="2" creationId="{00000000-0000-0000-0000-000000000000}"/>
          </ac:grpSpMkLst>
        </pc:grpChg>
        <pc:grpChg chg="del mod">
          <ac:chgData name="Mize, Shelly N." userId="be430377-43e3-4629-8b98-dce0fef3baea" providerId="ADAL" clId="{B38660C1-741D-4D23-8608-01A625FEA450}" dt="2023-08-03T18:14:02.770" v="979" actId="478"/>
          <ac:grpSpMkLst>
            <pc:docMk/>
            <pc:sldMk cId="0" sldId="259"/>
            <ac:grpSpMk id="10" creationId="{00000000-0000-0000-0000-000000000000}"/>
          </ac:grpSpMkLst>
        </pc:grpChg>
        <pc:grpChg chg="del">
          <ac:chgData name="Mize, Shelly N." userId="be430377-43e3-4629-8b98-dce0fef3baea" providerId="ADAL" clId="{B38660C1-741D-4D23-8608-01A625FEA450}" dt="2023-08-03T18:13:57.649" v="975" actId="478"/>
          <ac:grpSpMkLst>
            <pc:docMk/>
            <pc:sldMk cId="0" sldId="259"/>
            <ac:grpSpMk id="13" creationId="{00000000-0000-0000-0000-000000000000}"/>
          </ac:grpSpMkLst>
        </pc:grpChg>
        <pc:grpChg chg="del mod">
          <ac:chgData name="Mize, Shelly N." userId="be430377-43e3-4629-8b98-dce0fef3baea" providerId="ADAL" clId="{B38660C1-741D-4D23-8608-01A625FEA450}" dt="2023-08-03T18:13:54.394" v="974" actId="478"/>
          <ac:grpSpMkLst>
            <pc:docMk/>
            <pc:sldMk cId="0" sldId="259"/>
            <ac:grpSpMk id="16" creationId="{00000000-0000-0000-0000-000000000000}"/>
          </ac:grpSpMkLst>
        </pc:grpChg>
        <pc:grpChg chg="mod">
          <ac:chgData name="Mize, Shelly N." userId="be430377-43e3-4629-8b98-dce0fef3baea" providerId="ADAL" clId="{B38660C1-741D-4D23-8608-01A625FEA450}" dt="2023-08-03T18:14:55.075" v="1055" actId="14100"/>
          <ac:grpSpMkLst>
            <pc:docMk/>
            <pc:sldMk cId="0" sldId="259"/>
            <ac:grpSpMk id="19" creationId="{00000000-0000-0000-0000-000000000000}"/>
          </ac:grpSpMkLst>
        </pc:grpChg>
        <pc:graphicFrameChg chg="add mod modGraphic">
          <ac:chgData name="Mize, Shelly N." userId="be430377-43e3-4629-8b98-dce0fef3baea" providerId="ADAL" clId="{B38660C1-741D-4D23-8608-01A625FEA450}" dt="2023-08-03T18:22:19.905" v="1080" actId="1076"/>
          <ac:graphicFrameMkLst>
            <pc:docMk/>
            <pc:sldMk cId="0" sldId="259"/>
            <ac:graphicFrameMk id="25" creationId="{6675FA51-87BA-2E4D-FA50-09F2893B6C06}"/>
          </ac:graphicFrameMkLst>
        </pc:graphicFrameChg>
      </pc:sldChg>
      <pc:sldChg chg="del setBg">
        <pc:chgData name="Mize, Shelly N." userId="be430377-43e3-4629-8b98-dce0fef3baea" providerId="ADAL" clId="{B38660C1-741D-4D23-8608-01A625FEA450}" dt="2023-08-04T02:06:48.795" v="5261" actId="47"/>
        <pc:sldMkLst>
          <pc:docMk/>
          <pc:sldMk cId="0" sldId="260"/>
        </pc:sldMkLst>
      </pc:sldChg>
      <pc:sldChg chg="del setBg">
        <pc:chgData name="Mize, Shelly N." userId="be430377-43e3-4629-8b98-dce0fef3baea" providerId="ADAL" clId="{B38660C1-741D-4D23-8608-01A625FEA450}" dt="2023-08-04T02:06:48.136" v="5260" actId="47"/>
        <pc:sldMkLst>
          <pc:docMk/>
          <pc:sldMk cId="0" sldId="261"/>
        </pc:sldMkLst>
      </pc:sldChg>
      <pc:sldChg chg="delSp modSp mod ord setBg">
        <pc:chgData name="Mize, Shelly N." userId="be430377-43e3-4629-8b98-dce0fef3baea" providerId="ADAL" clId="{B38660C1-741D-4D23-8608-01A625FEA450}" dt="2023-08-03T21:32:24.529" v="3995" actId="14100"/>
        <pc:sldMkLst>
          <pc:docMk/>
          <pc:sldMk cId="0" sldId="262"/>
        </pc:sldMkLst>
        <pc:spChg chg="mod">
          <ac:chgData name="Mize, Shelly N." userId="be430377-43e3-4629-8b98-dce0fef3baea" providerId="ADAL" clId="{B38660C1-741D-4D23-8608-01A625FEA450}" dt="2023-08-03T21:32:24.529" v="3995" actId="14100"/>
          <ac:spMkLst>
            <pc:docMk/>
            <pc:sldMk cId="0" sldId="262"/>
            <ac:spMk id="7" creationId="{00000000-0000-0000-0000-000000000000}"/>
          </ac:spMkLst>
        </pc:spChg>
        <pc:spChg chg="del">
          <ac:chgData name="Mize, Shelly N." userId="be430377-43e3-4629-8b98-dce0fef3baea" providerId="ADAL" clId="{B38660C1-741D-4D23-8608-01A625FEA450}" dt="2023-08-03T21:30:49.718" v="3961" actId="478"/>
          <ac:spMkLst>
            <pc:docMk/>
            <pc:sldMk cId="0" sldId="262"/>
            <ac:spMk id="8" creationId="{00000000-0000-0000-0000-000000000000}"/>
          </ac:spMkLst>
        </pc:spChg>
        <pc:grpChg chg="mod">
          <ac:chgData name="Mize, Shelly N." userId="be430377-43e3-4629-8b98-dce0fef3baea" providerId="ADAL" clId="{B38660C1-741D-4D23-8608-01A625FEA450}" dt="2023-08-03T21:32:16.053" v="3993" actId="1076"/>
          <ac:grpSpMkLst>
            <pc:docMk/>
            <pc:sldMk cId="0" sldId="262"/>
            <ac:grpSpMk id="2" creationId="{00000000-0000-0000-0000-000000000000}"/>
          </ac:grpSpMkLst>
        </pc:grpChg>
        <pc:grpChg chg="mod">
          <ac:chgData name="Mize, Shelly N." userId="be430377-43e3-4629-8b98-dce0fef3baea" providerId="ADAL" clId="{B38660C1-741D-4D23-8608-01A625FEA450}" dt="2023-08-03T21:32:20.722" v="3994" actId="14100"/>
          <ac:grpSpMkLst>
            <pc:docMk/>
            <pc:sldMk cId="0" sldId="262"/>
            <ac:grpSpMk id="4" creationId="{00000000-0000-0000-0000-000000000000}"/>
          </ac:grpSpMkLst>
        </pc:grpChg>
        <pc:picChg chg="mod modCrop">
          <ac:chgData name="Mize, Shelly N." userId="be430377-43e3-4629-8b98-dce0fef3baea" providerId="ADAL" clId="{B38660C1-741D-4D23-8608-01A625FEA450}" dt="2023-08-03T21:32:07.720" v="3992" actId="732"/>
          <ac:picMkLst>
            <pc:docMk/>
            <pc:sldMk cId="0" sldId="262"/>
            <ac:picMk id="3" creationId="{00000000-0000-0000-0000-000000000000}"/>
          </ac:picMkLst>
        </pc:picChg>
      </pc:sldChg>
      <pc:sldChg chg="del setBg">
        <pc:chgData name="Mize, Shelly N." userId="be430377-43e3-4629-8b98-dce0fef3baea" providerId="ADAL" clId="{B38660C1-741D-4D23-8608-01A625FEA450}" dt="2023-08-04T02:06:47.206" v="5259" actId="47"/>
        <pc:sldMkLst>
          <pc:docMk/>
          <pc:sldMk cId="0" sldId="263"/>
        </pc:sldMkLst>
      </pc:sldChg>
      <pc:sldChg chg="addSp delSp modSp mod ord">
        <pc:chgData name="Mize, Shelly N." userId="be430377-43e3-4629-8b98-dce0fef3baea" providerId="ADAL" clId="{B38660C1-741D-4D23-8608-01A625FEA450}" dt="2023-08-03T18:10:47.809" v="948"/>
        <pc:sldMkLst>
          <pc:docMk/>
          <pc:sldMk cId="0" sldId="264"/>
        </pc:sldMkLst>
        <pc:spChg chg="del mod">
          <ac:chgData name="Mize, Shelly N." userId="be430377-43e3-4629-8b98-dce0fef3baea" providerId="ADAL" clId="{B38660C1-741D-4D23-8608-01A625FEA450}" dt="2023-08-03T18:09:17.554" v="932" actId="478"/>
          <ac:spMkLst>
            <pc:docMk/>
            <pc:sldMk cId="0" sldId="264"/>
            <ac:spMk id="2" creationId="{00000000-0000-0000-0000-000000000000}"/>
          </ac:spMkLst>
        </pc:spChg>
        <pc:spChg chg="mod">
          <ac:chgData name="Mize, Shelly N." userId="be430377-43e3-4629-8b98-dce0fef3baea" providerId="ADAL" clId="{B38660C1-741D-4D23-8608-01A625FEA450}" dt="2023-08-03T18:10:09.866" v="940" actId="1076"/>
          <ac:spMkLst>
            <pc:docMk/>
            <pc:sldMk cId="0" sldId="264"/>
            <ac:spMk id="9" creationId="{00000000-0000-0000-0000-000000000000}"/>
          </ac:spMkLst>
        </pc:spChg>
        <pc:spChg chg="mod">
          <ac:chgData name="Mize, Shelly N." userId="be430377-43e3-4629-8b98-dce0fef3baea" providerId="ADAL" clId="{B38660C1-741D-4D23-8608-01A625FEA450}" dt="2023-08-03T18:09:59.944" v="939" actId="1076"/>
          <ac:spMkLst>
            <pc:docMk/>
            <pc:sldMk cId="0" sldId="264"/>
            <ac:spMk id="10" creationId="{00000000-0000-0000-0000-000000000000}"/>
          </ac:spMkLst>
        </pc:spChg>
        <pc:spChg chg="mod">
          <ac:chgData name="Mize, Shelly N." userId="be430377-43e3-4629-8b98-dce0fef3baea" providerId="ADAL" clId="{B38660C1-741D-4D23-8608-01A625FEA450}" dt="2023-08-03T18:10:13.147" v="941" actId="1076"/>
          <ac:spMkLst>
            <pc:docMk/>
            <pc:sldMk cId="0" sldId="264"/>
            <ac:spMk id="11" creationId="{00000000-0000-0000-0000-000000000000}"/>
          </ac:spMkLst>
        </pc:spChg>
        <pc:spChg chg="mod">
          <ac:chgData name="Mize, Shelly N." userId="be430377-43e3-4629-8b98-dce0fef3baea" providerId="ADAL" clId="{B38660C1-741D-4D23-8608-01A625FEA450}" dt="2023-08-03T18:10:34.992" v="946" actId="1076"/>
          <ac:spMkLst>
            <pc:docMk/>
            <pc:sldMk cId="0" sldId="264"/>
            <ac:spMk id="12" creationId="{00000000-0000-0000-0000-000000000000}"/>
          </ac:spMkLst>
        </pc:spChg>
        <pc:grpChg chg="mod">
          <ac:chgData name="Mize, Shelly N." userId="be430377-43e3-4629-8b98-dce0fef3baea" providerId="ADAL" clId="{B38660C1-741D-4D23-8608-01A625FEA450}" dt="2023-08-03T18:09:53.006" v="938" actId="1076"/>
          <ac:grpSpMkLst>
            <pc:docMk/>
            <pc:sldMk cId="0" sldId="264"/>
            <ac:grpSpMk id="3" creationId="{00000000-0000-0000-0000-000000000000}"/>
          </ac:grpSpMkLst>
        </pc:grpChg>
        <pc:grpChg chg="mod">
          <ac:chgData name="Mize, Shelly N." userId="be430377-43e3-4629-8b98-dce0fef3baea" providerId="ADAL" clId="{B38660C1-741D-4D23-8608-01A625FEA450}" dt="2023-08-03T18:09:35.705" v="935" actId="1076"/>
          <ac:grpSpMkLst>
            <pc:docMk/>
            <pc:sldMk cId="0" sldId="264"/>
            <ac:grpSpMk id="6" creationId="{00000000-0000-0000-0000-000000000000}"/>
          </ac:grpSpMkLst>
        </pc:grpChg>
        <pc:picChg chg="add mod ord">
          <ac:chgData name="Mize, Shelly N." userId="be430377-43e3-4629-8b98-dce0fef3baea" providerId="ADAL" clId="{B38660C1-741D-4D23-8608-01A625FEA450}" dt="2023-08-03T18:10:19.694" v="944" actId="1076"/>
          <ac:picMkLst>
            <pc:docMk/>
            <pc:sldMk cId="0" sldId="264"/>
            <ac:picMk id="13" creationId="{CA3A43E1-4087-657C-0780-4F60980BAAA1}"/>
          </ac:picMkLst>
        </pc:picChg>
      </pc:sldChg>
      <pc:sldChg chg="del">
        <pc:chgData name="Mize, Shelly N." userId="be430377-43e3-4629-8b98-dce0fef3baea" providerId="ADAL" clId="{B38660C1-741D-4D23-8608-01A625FEA450}" dt="2023-08-04T02:06:46.326" v="5258" actId="47"/>
        <pc:sldMkLst>
          <pc:docMk/>
          <pc:sldMk cId="0" sldId="265"/>
        </pc:sldMkLst>
      </pc:sldChg>
      <pc:sldChg chg="del setBg">
        <pc:chgData name="Mize, Shelly N." userId="be430377-43e3-4629-8b98-dce0fef3baea" providerId="ADAL" clId="{B38660C1-741D-4D23-8608-01A625FEA450}" dt="2023-08-04T02:06:45.658" v="5257" actId="47"/>
        <pc:sldMkLst>
          <pc:docMk/>
          <pc:sldMk cId="0" sldId="266"/>
        </pc:sldMkLst>
      </pc:sldChg>
      <pc:sldChg chg="addSp delSp modSp mod ord setBg">
        <pc:chgData name="Mize, Shelly N." userId="be430377-43e3-4629-8b98-dce0fef3baea" providerId="ADAL" clId="{B38660C1-741D-4D23-8608-01A625FEA450}" dt="2023-08-03T21:28:41.030" v="3950"/>
        <pc:sldMkLst>
          <pc:docMk/>
          <pc:sldMk cId="0" sldId="267"/>
        </pc:sldMkLst>
        <pc:spChg chg="mod">
          <ac:chgData name="Mize, Shelly N." userId="be430377-43e3-4629-8b98-dce0fef3baea" providerId="ADAL" clId="{B38660C1-741D-4D23-8608-01A625FEA450}" dt="2023-08-03T19:43:22.196" v="2004" actId="1076"/>
          <ac:spMkLst>
            <pc:docMk/>
            <pc:sldMk cId="0" sldId="267"/>
            <ac:spMk id="4" creationId="{00000000-0000-0000-0000-000000000000}"/>
          </ac:spMkLst>
        </pc:spChg>
        <pc:spChg chg="del topLvl">
          <ac:chgData name="Mize, Shelly N." userId="be430377-43e3-4629-8b98-dce0fef3baea" providerId="ADAL" clId="{B38660C1-741D-4D23-8608-01A625FEA450}" dt="2023-08-03T19:36:30.230" v="1746" actId="478"/>
          <ac:spMkLst>
            <pc:docMk/>
            <pc:sldMk cId="0" sldId="267"/>
            <ac:spMk id="6" creationId="{00000000-0000-0000-0000-000000000000}"/>
          </ac:spMkLst>
        </pc:spChg>
        <pc:spChg chg="mod topLvl">
          <ac:chgData name="Mize, Shelly N." userId="be430377-43e3-4629-8b98-dce0fef3baea" providerId="ADAL" clId="{B38660C1-741D-4D23-8608-01A625FEA450}" dt="2023-08-03T19:44:51.610" v="2018" actId="1076"/>
          <ac:spMkLst>
            <pc:docMk/>
            <pc:sldMk cId="0" sldId="267"/>
            <ac:spMk id="7" creationId="{00000000-0000-0000-0000-000000000000}"/>
          </ac:spMkLst>
        </pc:spChg>
        <pc:spChg chg="add mod">
          <ac:chgData name="Mize, Shelly N." userId="be430377-43e3-4629-8b98-dce0fef3baea" providerId="ADAL" clId="{B38660C1-741D-4D23-8608-01A625FEA450}" dt="2023-08-03T19:44:44.810" v="2017" actId="1076"/>
          <ac:spMkLst>
            <pc:docMk/>
            <pc:sldMk cId="0" sldId="267"/>
            <ac:spMk id="22" creationId="{1D5516D4-493B-C99A-6FDD-AC1412E1433C}"/>
          </ac:spMkLst>
        </pc:spChg>
        <pc:spChg chg="add mod">
          <ac:chgData name="Mize, Shelly N." userId="be430377-43e3-4629-8b98-dce0fef3baea" providerId="ADAL" clId="{B38660C1-741D-4D23-8608-01A625FEA450}" dt="2023-08-03T19:44:41.257" v="2016" actId="1076"/>
          <ac:spMkLst>
            <pc:docMk/>
            <pc:sldMk cId="0" sldId="267"/>
            <ac:spMk id="24" creationId="{DC13753E-DD60-E071-D883-02D6376417C8}"/>
          </ac:spMkLst>
        </pc:spChg>
        <pc:spChg chg="add mod">
          <ac:chgData name="Mize, Shelly N." userId="be430377-43e3-4629-8b98-dce0fef3baea" providerId="ADAL" clId="{B38660C1-741D-4D23-8608-01A625FEA450}" dt="2023-08-03T19:44:33.826" v="2015" actId="1076"/>
          <ac:spMkLst>
            <pc:docMk/>
            <pc:sldMk cId="0" sldId="267"/>
            <ac:spMk id="25" creationId="{65F075B0-278E-441B-6A0B-058C3A64734B}"/>
          </ac:spMkLst>
        </pc:spChg>
        <pc:spChg chg="add mod">
          <ac:chgData name="Mize, Shelly N." userId="be430377-43e3-4629-8b98-dce0fef3baea" providerId="ADAL" clId="{B38660C1-741D-4D23-8608-01A625FEA450}" dt="2023-08-03T19:44:29.391" v="2014" actId="1076"/>
          <ac:spMkLst>
            <pc:docMk/>
            <pc:sldMk cId="0" sldId="267"/>
            <ac:spMk id="26" creationId="{77083B8D-89B5-42DB-15D5-F2D614DE4D5A}"/>
          </ac:spMkLst>
        </pc:spChg>
        <pc:spChg chg="add mod">
          <ac:chgData name="Mize, Shelly N." userId="be430377-43e3-4629-8b98-dce0fef3baea" providerId="ADAL" clId="{B38660C1-741D-4D23-8608-01A625FEA450}" dt="2023-08-03T19:44:19.615" v="2013" actId="1076"/>
          <ac:spMkLst>
            <pc:docMk/>
            <pc:sldMk cId="0" sldId="267"/>
            <ac:spMk id="27" creationId="{02AC88CA-EF6E-9061-9675-7B42A8B08792}"/>
          </ac:spMkLst>
        </pc:spChg>
        <pc:spChg chg="add mod">
          <ac:chgData name="Mize, Shelly N." userId="be430377-43e3-4629-8b98-dce0fef3baea" providerId="ADAL" clId="{B38660C1-741D-4D23-8608-01A625FEA450}" dt="2023-08-03T19:45:55.410" v="2021" actId="1076"/>
          <ac:spMkLst>
            <pc:docMk/>
            <pc:sldMk cId="0" sldId="267"/>
            <ac:spMk id="28" creationId="{82AD0A1A-E1E3-59C5-F92F-74EE610106B6}"/>
          </ac:spMkLst>
        </pc:spChg>
        <pc:spChg chg="add mod">
          <ac:chgData name="Mize, Shelly N." userId="be430377-43e3-4629-8b98-dce0fef3baea" providerId="ADAL" clId="{B38660C1-741D-4D23-8608-01A625FEA450}" dt="2023-08-03T19:46:30.797" v="2049" actId="20577"/>
          <ac:spMkLst>
            <pc:docMk/>
            <pc:sldMk cId="0" sldId="267"/>
            <ac:spMk id="29" creationId="{835DCB68-CB2D-239E-03E5-B78EEED42ED5}"/>
          </ac:spMkLst>
        </pc:spChg>
        <pc:spChg chg="add mod">
          <ac:chgData name="Mize, Shelly N." userId="be430377-43e3-4629-8b98-dce0fef3baea" providerId="ADAL" clId="{B38660C1-741D-4D23-8608-01A625FEA450}" dt="2023-08-03T19:48:08.222" v="2101" actId="1076"/>
          <ac:spMkLst>
            <pc:docMk/>
            <pc:sldMk cId="0" sldId="267"/>
            <ac:spMk id="30" creationId="{35AE259C-D7BE-472C-D7D3-30ECE5581722}"/>
          </ac:spMkLst>
        </pc:spChg>
        <pc:spChg chg="add mod">
          <ac:chgData name="Mize, Shelly N." userId="be430377-43e3-4629-8b98-dce0fef3baea" providerId="ADAL" clId="{B38660C1-741D-4D23-8608-01A625FEA450}" dt="2023-08-03T19:48:12.976" v="2102" actId="1076"/>
          <ac:spMkLst>
            <pc:docMk/>
            <pc:sldMk cId="0" sldId="267"/>
            <ac:spMk id="31" creationId="{DF50C5AD-5949-BE04-5EFE-B506D2B8B2AF}"/>
          </ac:spMkLst>
        </pc:spChg>
        <pc:spChg chg="add mod">
          <ac:chgData name="Mize, Shelly N." userId="be430377-43e3-4629-8b98-dce0fef3baea" providerId="ADAL" clId="{B38660C1-741D-4D23-8608-01A625FEA450}" dt="2023-08-03T19:48:35.608" v="2115" actId="20577"/>
          <ac:spMkLst>
            <pc:docMk/>
            <pc:sldMk cId="0" sldId="267"/>
            <ac:spMk id="32" creationId="{FFDD3C94-B25F-C554-ADD2-246BEA2D289E}"/>
          </ac:spMkLst>
        </pc:spChg>
        <pc:grpChg chg="del mod">
          <ac:chgData name="Mize, Shelly N." userId="be430377-43e3-4629-8b98-dce0fef3baea" providerId="ADAL" clId="{B38660C1-741D-4D23-8608-01A625FEA450}" dt="2023-08-03T19:32:14.862" v="1638" actId="478"/>
          <ac:grpSpMkLst>
            <pc:docMk/>
            <pc:sldMk cId="0" sldId="267"/>
            <ac:grpSpMk id="2" creationId="{00000000-0000-0000-0000-000000000000}"/>
          </ac:grpSpMkLst>
        </pc:grpChg>
        <pc:grpChg chg="del">
          <ac:chgData name="Mize, Shelly N." userId="be430377-43e3-4629-8b98-dce0fef3baea" providerId="ADAL" clId="{B38660C1-741D-4D23-8608-01A625FEA450}" dt="2023-08-03T19:36:30.230" v="1746" actId="478"/>
          <ac:grpSpMkLst>
            <pc:docMk/>
            <pc:sldMk cId="0" sldId="267"/>
            <ac:grpSpMk id="5" creationId="{00000000-0000-0000-0000-000000000000}"/>
          </ac:grpSpMkLst>
        </pc:grpChg>
        <pc:grpChg chg="del mod">
          <ac:chgData name="Mize, Shelly N." userId="be430377-43e3-4629-8b98-dce0fef3baea" providerId="ADAL" clId="{B38660C1-741D-4D23-8608-01A625FEA450}" dt="2023-08-03T19:39:01.929" v="1846" actId="478"/>
          <ac:grpSpMkLst>
            <pc:docMk/>
            <pc:sldMk cId="0" sldId="267"/>
            <ac:grpSpMk id="8" creationId="{00000000-0000-0000-0000-000000000000}"/>
          </ac:grpSpMkLst>
        </pc:grpChg>
        <pc:grpChg chg="del mod">
          <ac:chgData name="Mize, Shelly N." userId="be430377-43e3-4629-8b98-dce0fef3baea" providerId="ADAL" clId="{B38660C1-741D-4D23-8608-01A625FEA450}" dt="2023-08-03T19:39:03.881" v="1848" actId="478"/>
          <ac:grpSpMkLst>
            <pc:docMk/>
            <pc:sldMk cId="0" sldId="267"/>
            <ac:grpSpMk id="11" creationId="{00000000-0000-0000-0000-000000000000}"/>
          </ac:grpSpMkLst>
        </pc:grpChg>
        <pc:grpChg chg="del">
          <ac:chgData name="Mize, Shelly N." userId="be430377-43e3-4629-8b98-dce0fef3baea" providerId="ADAL" clId="{B38660C1-741D-4D23-8608-01A625FEA450}" dt="2023-08-03T19:39:06.254" v="1849" actId="478"/>
          <ac:grpSpMkLst>
            <pc:docMk/>
            <pc:sldMk cId="0" sldId="267"/>
            <ac:grpSpMk id="14" creationId="{00000000-0000-0000-0000-000000000000}"/>
          </ac:grpSpMkLst>
        </pc:grpChg>
        <pc:picChg chg="del topLvl">
          <ac:chgData name="Mize, Shelly N." userId="be430377-43e3-4629-8b98-dce0fef3baea" providerId="ADAL" clId="{B38660C1-741D-4D23-8608-01A625FEA450}" dt="2023-08-03T19:32:14.862" v="1638" actId="478"/>
          <ac:picMkLst>
            <pc:docMk/>
            <pc:sldMk cId="0" sldId="267"/>
            <ac:picMk id="3" creationId="{00000000-0000-0000-0000-000000000000}"/>
          </ac:picMkLst>
        </pc:picChg>
        <pc:picChg chg="add del">
          <ac:chgData name="Mize, Shelly N." userId="be430377-43e3-4629-8b98-dce0fef3baea" providerId="ADAL" clId="{B38660C1-741D-4D23-8608-01A625FEA450}" dt="2023-08-03T19:35:09.544" v="1691" actId="478"/>
          <ac:picMkLst>
            <pc:docMk/>
            <pc:sldMk cId="0" sldId="267"/>
            <ac:picMk id="17" creationId="{992A9BCA-E81C-C8E3-FB82-47CD84C7540B}"/>
          </ac:picMkLst>
        </pc:picChg>
        <pc:picChg chg="add del mod">
          <ac:chgData name="Mize, Shelly N." userId="be430377-43e3-4629-8b98-dce0fef3baea" providerId="ADAL" clId="{B38660C1-741D-4D23-8608-01A625FEA450}" dt="2023-08-03T19:35:54.433" v="1700" actId="478"/>
          <ac:picMkLst>
            <pc:docMk/>
            <pc:sldMk cId="0" sldId="267"/>
            <ac:picMk id="18" creationId="{80F35B90-A9A2-EC26-C659-EF16ADB675F0}"/>
          </ac:picMkLst>
        </pc:picChg>
        <pc:picChg chg="add del mod">
          <ac:chgData name="Mize, Shelly N." userId="be430377-43e3-4629-8b98-dce0fef3baea" providerId="ADAL" clId="{B38660C1-741D-4D23-8608-01A625FEA450}" dt="2023-08-03T19:35:56.096" v="1701" actId="478"/>
          <ac:picMkLst>
            <pc:docMk/>
            <pc:sldMk cId="0" sldId="267"/>
            <ac:picMk id="19" creationId="{19CEF201-636A-E7F6-6845-B96BFAC0B6CD}"/>
          </ac:picMkLst>
        </pc:picChg>
        <pc:picChg chg="add del mod">
          <ac:chgData name="Mize, Shelly N." userId="be430377-43e3-4629-8b98-dce0fef3baea" providerId="ADAL" clId="{B38660C1-741D-4D23-8608-01A625FEA450}" dt="2023-08-03T19:35:57.718" v="1702" actId="478"/>
          <ac:picMkLst>
            <pc:docMk/>
            <pc:sldMk cId="0" sldId="267"/>
            <ac:picMk id="20" creationId="{C76BC189-44E8-589F-AE5B-D6BE38A03B28}"/>
          </ac:picMkLst>
        </pc:picChg>
        <pc:picChg chg="add del mod">
          <ac:chgData name="Mize, Shelly N." userId="be430377-43e3-4629-8b98-dce0fef3baea" providerId="ADAL" clId="{B38660C1-741D-4D23-8608-01A625FEA450}" dt="2023-08-03T19:35:59.231" v="1703" actId="478"/>
          <ac:picMkLst>
            <pc:docMk/>
            <pc:sldMk cId="0" sldId="267"/>
            <ac:picMk id="21" creationId="{61CD3C18-7C84-2424-6CF8-D61F3D2049E4}"/>
          </ac:picMkLst>
        </pc:picChg>
        <pc:picChg chg="add del mod">
          <ac:chgData name="Mize, Shelly N." userId="be430377-43e3-4629-8b98-dce0fef3baea" providerId="ADAL" clId="{B38660C1-741D-4D23-8608-01A625FEA450}" dt="2023-08-03T19:38:10.998" v="1784" actId="478"/>
          <ac:picMkLst>
            <pc:docMk/>
            <pc:sldMk cId="0" sldId="267"/>
            <ac:picMk id="23" creationId="{0E016483-9801-59B8-90D3-3E0F480B1C8C}"/>
          </ac:picMkLst>
        </pc:picChg>
      </pc:sldChg>
      <pc:sldChg chg="del setBg">
        <pc:chgData name="Mize, Shelly N." userId="be430377-43e3-4629-8b98-dce0fef3baea" providerId="ADAL" clId="{B38660C1-741D-4D23-8608-01A625FEA450}" dt="2023-08-04T02:06:43.464" v="5256" actId="47"/>
        <pc:sldMkLst>
          <pc:docMk/>
          <pc:sldMk cId="0" sldId="268"/>
        </pc:sldMkLst>
      </pc:sldChg>
      <pc:sldChg chg="del setBg">
        <pc:chgData name="Mize, Shelly N." userId="be430377-43e3-4629-8b98-dce0fef3baea" providerId="ADAL" clId="{B38660C1-741D-4D23-8608-01A625FEA450}" dt="2023-08-04T02:06:42.763" v="5255" actId="47"/>
        <pc:sldMkLst>
          <pc:docMk/>
          <pc:sldMk cId="0" sldId="269"/>
        </pc:sldMkLst>
      </pc:sldChg>
      <pc:sldChg chg="del setBg">
        <pc:chgData name="Mize, Shelly N." userId="be430377-43e3-4629-8b98-dce0fef3baea" providerId="ADAL" clId="{B38660C1-741D-4D23-8608-01A625FEA450}" dt="2023-08-04T02:06:41.997" v="5254" actId="47"/>
        <pc:sldMkLst>
          <pc:docMk/>
          <pc:sldMk cId="0" sldId="270"/>
        </pc:sldMkLst>
      </pc:sldChg>
      <pc:sldChg chg="del setBg">
        <pc:chgData name="Mize, Shelly N." userId="be430377-43e3-4629-8b98-dce0fef3baea" providerId="ADAL" clId="{B38660C1-741D-4D23-8608-01A625FEA450}" dt="2023-08-04T02:06:41.336" v="5253" actId="47"/>
        <pc:sldMkLst>
          <pc:docMk/>
          <pc:sldMk cId="0" sldId="271"/>
        </pc:sldMkLst>
      </pc:sldChg>
      <pc:sldChg chg="del setBg">
        <pc:chgData name="Mize, Shelly N." userId="be430377-43e3-4629-8b98-dce0fef3baea" providerId="ADAL" clId="{B38660C1-741D-4D23-8608-01A625FEA450}" dt="2023-08-04T02:06:31.042" v="5242" actId="47"/>
        <pc:sldMkLst>
          <pc:docMk/>
          <pc:sldMk cId="0" sldId="272"/>
        </pc:sldMkLst>
      </pc:sldChg>
      <pc:sldChg chg="del setBg">
        <pc:chgData name="Mize, Shelly N." userId="be430377-43e3-4629-8b98-dce0fef3baea" providerId="ADAL" clId="{B38660C1-741D-4D23-8608-01A625FEA450}" dt="2023-08-04T02:06:32.326" v="5243" actId="47"/>
        <pc:sldMkLst>
          <pc:docMk/>
          <pc:sldMk cId="0" sldId="273"/>
        </pc:sldMkLst>
      </pc:sldChg>
      <pc:sldChg chg="del">
        <pc:chgData name="Mize, Shelly N." userId="be430377-43e3-4629-8b98-dce0fef3baea" providerId="ADAL" clId="{B38660C1-741D-4D23-8608-01A625FEA450}" dt="2023-08-04T02:06:33.807" v="5244" actId="47"/>
        <pc:sldMkLst>
          <pc:docMk/>
          <pc:sldMk cId="0" sldId="274"/>
        </pc:sldMkLst>
      </pc:sldChg>
      <pc:sldChg chg="del">
        <pc:chgData name="Mize, Shelly N." userId="be430377-43e3-4629-8b98-dce0fef3baea" providerId="ADAL" clId="{B38660C1-741D-4D23-8608-01A625FEA450}" dt="2023-08-04T02:06:35.069" v="5245" actId="47"/>
        <pc:sldMkLst>
          <pc:docMk/>
          <pc:sldMk cId="0" sldId="275"/>
        </pc:sldMkLst>
      </pc:sldChg>
      <pc:sldChg chg="del setBg">
        <pc:chgData name="Mize, Shelly N." userId="be430377-43e3-4629-8b98-dce0fef3baea" providerId="ADAL" clId="{B38660C1-741D-4D23-8608-01A625FEA450}" dt="2023-08-04T02:06:35.896" v="5246" actId="47"/>
        <pc:sldMkLst>
          <pc:docMk/>
          <pc:sldMk cId="0" sldId="276"/>
        </pc:sldMkLst>
      </pc:sldChg>
      <pc:sldChg chg="del setBg">
        <pc:chgData name="Mize, Shelly N." userId="be430377-43e3-4629-8b98-dce0fef3baea" providerId="ADAL" clId="{B38660C1-741D-4D23-8608-01A625FEA450}" dt="2023-08-04T02:06:36.703" v="5247" actId="47"/>
        <pc:sldMkLst>
          <pc:docMk/>
          <pc:sldMk cId="0" sldId="277"/>
        </pc:sldMkLst>
      </pc:sldChg>
      <pc:sldChg chg="del setBg">
        <pc:chgData name="Mize, Shelly N." userId="be430377-43e3-4629-8b98-dce0fef3baea" providerId="ADAL" clId="{B38660C1-741D-4D23-8608-01A625FEA450}" dt="2023-08-04T02:06:37.338" v="5248" actId="47"/>
        <pc:sldMkLst>
          <pc:docMk/>
          <pc:sldMk cId="0" sldId="278"/>
        </pc:sldMkLst>
      </pc:sldChg>
      <pc:sldChg chg="del setBg">
        <pc:chgData name="Mize, Shelly N." userId="be430377-43e3-4629-8b98-dce0fef3baea" providerId="ADAL" clId="{B38660C1-741D-4D23-8608-01A625FEA450}" dt="2023-08-04T02:06:38.175" v="5249" actId="47"/>
        <pc:sldMkLst>
          <pc:docMk/>
          <pc:sldMk cId="0" sldId="279"/>
        </pc:sldMkLst>
      </pc:sldChg>
      <pc:sldChg chg="del setBg">
        <pc:chgData name="Mize, Shelly N." userId="be430377-43e3-4629-8b98-dce0fef3baea" providerId="ADAL" clId="{B38660C1-741D-4D23-8608-01A625FEA450}" dt="2023-08-04T02:06:38.870" v="5250" actId="47"/>
        <pc:sldMkLst>
          <pc:docMk/>
          <pc:sldMk cId="0" sldId="280"/>
        </pc:sldMkLst>
      </pc:sldChg>
      <pc:sldChg chg="del setBg">
        <pc:chgData name="Mize, Shelly N." userId="be430377-43e3-4629-8b98-dce0fef3baea" providerId="ADAL" clId="{B38660C1-741D-4D23-8608-01A625FEA450}" dt="2023-08-03T21:30:00.417" v="3958" actId="47"/>
        <pc:sldMkLst>
          <pc:docMk/>
          <pc:sldMk cId="0" sldId="281"/>
        </pc:sldMkLst>
      </pc:sldChg>
      <pc:sldChg chg="del">
        <pc:chgData name="Mize, Shelly N." userId="be430377-43e3-4629-8b98-dce0fef3baea" providerId="ADAL" clId="{B38660C1-741D-4D23-8608-01A625FEA450}" dt="2023-08-03T21:29:57.151" v="3957" actId="47"/>
        <pc:sldMkLst>
          <pc:docMk/>
          <pc:sldMk cId="0" sldId="282"/>
        </pc:sldMkLst>
      </pc:sldChg>
      <pc:sldChg chg="del">
        <pc:chgData name="Mize, Shelly N." userId="be430377-43e3-4629-8b98-dce0fef3baea" providerId="ADAL" clId="{B38660C1-741D-4D23-8608-01A625FEA450}" dt="2023-08-04T02:06:39.522" v="5251" actId="47"/>
        <pc:sldMkLst>
          <pc:docMk/>
          <pc:sldMk cId="0" sldId="283"/>
        </pc:sldMkLst>
      </pc:sldChg>
      <pc:sldChg chg="del setBg">
        <pc:chgData name="Mize, Shelly N." userId="be430377-43e3-4629-8b98-dce0fef3baea" providerId="ADAL" clId="{B38660C1-741D-4D23-8608-01A625FEA450}" dt="2023-08-04T02:06:40.510" v="5252" actId="47"/>
        <pc:sldMkLst>
          <pc:docMk/>
          <pc:sldMk cId="0" sldId="284"/>
        </pc:sldMkLst>
      </pc:sldChg>
      <pc:sldChg chg="del setBg">
        <pc:chgData name="Mize, Shelly N." userId="be430377-43e3-4629-8b98-dce0fef3baea" providerId="ADAL" clId="{B38660C1-741D-4D23-8608-01A625FEA450}" dt="2023-08-03T21:29:42.036" v="3956" actId="47"/>
        <pc:sldMkLst>
          <pc:docMk/>
          <pc:sldMk cId="0" sldId="285"/>
        </pc:sldMkLst>
      </pc:sldChg>
      <pc:sldChg chg="del setBg">
        <pc:chgData name="Mize, Shelly N." userId="be430377-43e3-4629-8b98-dce0fef3baea" providerId="ADAL" clId="{B38660C1-741D-4D23-8608-01A625FEA450}" dt="2023-08-03T21:29:34.389" v="3955" actId="47"/>
        <pc:sldMkLst>
          <pc:docMk/>
          <pc:sldMk cId="0" sldId="286"/>
        </pc:sldMkLst>
      </pc:sldChg>
      <pc:sldChg chg="del">
        <pc:chgData name="Mize, Shelly N." userId="be430377-43e3-4629-8b98-dce0fef3baea" providerId="ADAL" clId="{B38660C1-741D-4D23-8608-01A625FEA450}" dt="2023-08-03T21:29:26.388" v="3954" actId="47"/>
        <pc:sldMkLst>
          <pc:docMk/>
          <pc:sldMk cId="0" sldId="287"/>
        </pc:sldMkLst>
      </pc:sldChg>
      <pc:sldChg chg="del setBg">
        <pc:chgData name="Mize, Shelly N." userId="be430377-43e3-4629-8b98-dce0fef3baea" providerId="ADAL" clId="{B38660C1-741D-4D23-8608-01A625FEA450}" dt="2023-08-03T21:29:23.110" v="3953" actId="47"/>
        <pc:sldMkLst>
          <pc:docMk/>
          <pc:sldMk cId="0" sldId="288"/>
        </pc:sldMkLst>
      </pc:sldChg>
      <pc:sldChg chg="addSp delSp modSp add mod">
        <pc:chgData name="Mize, Shelly N." userId="be430377-43e3-4629-8b98-dce0fef3baea" providerId="ADAL" clId="{B38660C1-741D-4D23-8608-01A625FEA450}" dt="2023-08-03T19:19:03.518" v="1632" actId="20577"/>
        <pc:sldMkLst>
          <pc:docMk/>
          <pc:sldMk cId="3198074782" sldId="289"/>
        </pc:sldMkLst>
        <pc:spChg chg="add mod">
          <ac:chgData name="Mize, Shelly N." userId="be430377-43e3-4629-8b98-dce0fef3baea" providerId="ADAL" clId="{B38660C1-741D-4D23-8608-01A625FEA450}" dt="2023-08-03T19:16:07.487" v="1607" actId="1076"/>
          <ac:spMkLst>
            <pc:docMk/>
            <pc:sldMk cId="3198074782" sldId="289"/>
            <ac:spMk id="3" creationId="{63780E13-0633-EE9A-4F87-45B35E193642}"/>
          </ac:spMkLst>
        </pc:spChg>
        <pc:spChg chg="add mod">
          <ac:chgData name="Mize, Shelly N." userId="be430377-43e3-4629-8b98-dce0fef3baea" providerId="ADAL" clId="{B38660C1-741D-4D23-8608-01A625FEA450}" dt="2023-08-03T19:16:11.819" v="1608" actId="1076"/>
          <ac:spMkLst>
            <pc:docMk/>
            <pc:sldMk cId="3198074782" sldId="289"/>
            <ac:spMk id="4" creationId="{14B27F8C-A39A-370B-4C4E-30B0E83CA575}"/>
          </ac:spMkLst>
        </pc:spChg>
        <pc:spChg chg="add mod">
          <ac:chgData name="Mize, Shelly N." userId="be430377-43e3-4629-8b98-dce0fef3baea" providerId="ADAL" clId="{B38660C1-741D-4D23-8608-01A625FEA450}" dt="2023-08-03T19:17:10.481" v="1622" actId="1076"/>
          <ac:spMkLst>
            <pc:docMk/>
            <pc:sldMk cId="3198074782" sldId="289"/>
            <ac:spMk id="5" creationId="{74F9F93A-5092-9C57-46B7-96A914C8E53D}"/>
          </ac:spMkLst>
        </pc:spChg>
        <pc:spChg chg="add mod">
          <ac:chgData name="Mize, Shelly N." userId="be430377-43e3-4629-8b98-dce0fef3baea" providerId="ADAL" clId="{B38660C1-741D-4D23-8608-01A625FEA450}" dt="2023-08-03T19:16:33.788" v="1614" actId="1076"/>
          <ac:spMkLst>
            <pc:docMk/>
            <pc:sldMk cId="3198074782" sldId="289"/>
            <ac:spMk id="6" creationId="{0FC7AB42-7AB5-BFC2-C54B-6D0AB3FA4E36}"/>
          </ac:spMkLst>
        </pc:spChg>
        <pc:spChg chg="add mod">
          <ac:chgData name="Mize, Shelly N." userId="be430377-43e3-4629-8b98-dce0fef3baea" providerId="ADAL" clId="{B38660C1-741D-4D23-8608-01A625FEA450}" dt="2023-08-03T19:16:50.613" v="1617" actId="1076"/>
          <ac:spMkLst>
            <pc:docMk/>
            <pc:sldMk cId="3198074782" sldId="289"/>
            <ac:spMk id="7" creationId="{4F73CB6C-82CE-7AA3-E9E2-77C88E00642F}"/>
          </ac:spMkLst>
        </pc:spChg>
        <pc:spChg chg="add mod">
          <ac:chgData name="Mize, Shelly N." userId="be430377-43e3-4629-8b98-dce0fef3baea" providerId="ADAL" clId="{B38660C1-741D-4D23-8608-01A625FEA450}" dt="2023-08-03T19:17:14.877" v="1623" actId="1076"/>
          <ac:spMkLst>
            <pc:docMk/>
            <pc:sldMk cId="3198074782" sldId="289"/>
            <ac:spMk id="8" creationId="{4B7461CD-75DF-E02A-9D19-85BD8BE645A5}"/>
          </ac:spMkLst>
        </pc:spChg>
        <pc:spChg chg="add mod">
          <ac:chgData name="Mize, Shelly N." userId="be430377-43e3-4629-8b98-dce0fef3baea" providerId="ADAL" clId="{B38660C1-741D-4D23-8608-01A625FEA450}" dt="2023-08-03T19:17:04.413" v="1620" actId="1076"/>
          <ac:spMkLst>
            <pc:docMk/>
            <pc:sldMk cId="3198074782" sldId="289"/>
            <ac:spMk id="9" creationId="{95D366EC-6595-7DDA-7F9A-2983E14CA9F3}"/>
          </ac:spMkLst>
        </pc:spChg>
        <pc:spChg chg="add mod">
          <ac:chgData name="Mize, Shelly N." userId="be430377-43e3-4629-8b98-dce0fef3baea" providerId="ADAL" clId="{B38660C1-741D-4D23-8608-01A625FEA450}" dt="2023-08-03T19:16:59.444" v="1619" actId="1076"/>
          <ac:spMkLst>
            <pc:docMk/>
            <pc:sldMk cId="3198074782" sldId="289"/>
            <ac:spMk id="10" creationId="{DAB498F3-1479-2E50-B7DD-BF1D94C3CF6E}"/>
          </ac:spMkLst>
        </pc:spChg>
        <pc:spChg chg="mod">
          <ac:chgData name="Mize, Shelly N." userId="be430377-43e3-4629-8b98-dce0fef3baea" providerId="ADAL" clId="{B38660C1-741D-4D23-8608-01A625FEA450}" dt="2023-08-03T19:18:18.191" v="1628" actId="1076"/>
          <ac:spMkLst>
            <pc:docMk/>
            <pc:sldMk cId="3198074782" sldId="289"/>
            <ac:spMk id="22" creationId="{00000000-0000-0000-0000-000000000000}"/>
          </ac:spMkLst>
        </pc:spChg>
        <pc:grpChg chg="del mod">
          <ac:chgData name="Mize, Shelly N." userId="be430377-43e3-4629-8b98-dce0fef3baea" providerId="ADAL" clId="{B38660C1-741D-4D23-8608-01A625FEA450}" dt="2023-08-03T19:18:02.063" v="1626" actId="478"/>
          <ac:grpSpMkLst>
            <pc:docMk/>
            <pc:sldMk cId="3198074782" sldId="289"/>
            <ac:grpSpMk id="19" creationId="{00000000-0000-0000-0000-000000000000}"/>
          </ac:grpSpMkLst>
        </pc:grpChg>
        <pc:graphicFrameChg chg="add mod modGraphic">
          <ac:chgData name="Mize, Shelly N." userId="be430377-43e3-4629-8b98-dce0fef3baea" providerId="ADAL" clId="{B38660C1-741D-4D23-8608-01A625FEA450}" dt="2023-08-03T19:19:03.518" v="1632" actId="20577"/>
          <ac:graphicFrameMkLst>
            <pc:docMk/>
            <pc:sldMk cId="3198074782" sldId="289"/>
            <ac:graphicFrameMk id="2" creationId="{497DD9F0-775F-FC75-0585-5B918D5AE401}"/>
          </ac:graphicFrameMkLst>
        </pc:graphicFrameChg>
        <pc:graphicFrameChg chg="del">
          <ac:chgData name="Mize, Shelly N." userId="be430377-43e3-4629-8b98-dce0fef3baea" providerId="ADAL" clId="{B38660C1-741D-4D23-8608-01A625FEA450}" dt="2023-08-03T18:23:44.325" v="1082" actId="478"/>
          <ac:graphicFrameMkLst>
            <pc:docMk/>
            <pc:sldMk cId="3198074782" sldId="289"/>
            <ac:graphicFrameMk id="25" creationId="{6675FA51-87BA-2E4D-FA50-09F2893B6C06}"/>
          </ac:graphicFrameMkLst>
        </pc:graphicFrameChg>
      </pc:sldChg>
      <pc:sldChg chg="addSp delSp modSp add mod ord">
        <pc:chgData name="Mize, Shelly N." userId="be430377-43e3-4629-8b98-dce0fef3baea" providerId="ADAL" clId="{B38660C1-741D-4D23-8608-01A625FEA450}" dt="2023-08-03T20:22:16.528" v="2488" actId="20577"/>
        <pc:sldMkLst>
          <pc:docMk/>
          <pc:sldMk cId="445678748" sldId="290"/>
        </pc:sldMkLst>
        <pc:spChg chg="del">
          <ac:chgData name="Mize, Shelly N." userId="be430377-43e3-4629-8b98-dce0fef3baea" providerId="ADAL" clId="{B38660C1-741D-4D23-8608-01A625FEA450}" dt="2023-08-03T20:01:54.815" v="2121" actId="478"/>
          <ac:spMkLst>
            <pc:docMk/>
            <pc:sldMk cId="445678748" sldId="290"/>
            <ac:spMk id="3" creationId="{63780E13-0633-EE9A-4F87-45B35E193642}"/>
          </ac:spMkLst>
        </pc:spChg>
        <pc:spChg chg="del">
          <ac:chgData name="Mize, Shelly N." userId="be430377-43e3-4629-8b98-dce0fef3baea" providerId="ADAL" clId="{B38660C1-741D-4D23-8608-01A625FEA450}" dt="2023-08-03T20:01:56.975" v="2122" actId="478"/>
          <ac:spMkLst>
            <pc:docMk/>
            <pc:sldMk cId="445678748" sldId="290"/>
            <ac:spMk id="4" creationId="{14B27F8C-A39A-370B-4C4E-30B0E83CA575}"/>
          </ac:spMkLst>
        </pc:spChg>
        <pc:spChg chg="del">
          <ac:chgData name="Mize, Shelly N." userId="be430377-43e3-4629-8b98-dce0fef3baea" providerId="ADAL" clId="{B38660C1-741D-4D23-8608-01A625FEA450}" dt="2023-08-03T20:02:01.521" v="2125" actId="478"/>
          <ac:spMkLst>
            <pc:docMk/>
            <pc:sldMk cId="445678748" sldId="290"/>
            <ac:spMk id="5" creationId="{74F9F93A-5092-9C57-46B7-96A914C8E53D}"/>
          </ac:spMkLst>
        </pc:spChg>
        <pc:spChg chg="del">
          <ac:chgData name="Mize, Shelly N." userId="be430377-43e3-4629-8b98-dce0fef3baea" providerId="ADAL" clId="{B38660C1-741D-4D23-8608-01A625FEA450}" dt="2023-08-03T20:02:05.926" v="2127" actId="478"/>
          <ac:spMkLst>
            <pc:docMk/>
            <pc:sldMk cId="445678748" sldId="290"/>
            <ac:spMk id="6" creationId="{0FC7AB42-7AB5-BFC2-C54B-6D0AB3FA4E36}"/>
          </ac:spMkLst>
        </pc:spChg>
        <pc:spChg chg="del">
          <ac:chgData name="Mize, Shelly N." userId="be430377-43e3-4629-8b98-dce0fef3baea" providerId="ADAL" clId="{B38660C1-741D-4D23-8608-01A625FEA450}" dt="2023-08-03T20:01:53.057" v="2120" actId="478"/>
          <ac:spMkLst>
            <pc:docMk/>
            <pc:sldMk cId="445678748" sldId="290"/>
            <ac:spMk id="7" creationId="{4F73CB6C-82CE-7AA3-E9E2-77C88E00642F}"/>
          </ac:spMkLst>
        </pc:spChg>
        <pc:spChg chg="del">
          <ac:chgData name="Mize, Shelly N." userId="be430377-43e3-4629-8b98-dce0fef3baea" providerId="ADAL" clId="{B38660C1-741D-4D23-8608-01A625FEA450}" dt="2023-08-03T20:02:16.127" v="2129" actId="478"/>
          <ac:spMkLst>
            <pc:docMk/>
            <pc:sldMk cId="445678748" sldId="290"/>
            <ac:spMk id="8" creationId="{4B7461CD-75DF-E02A-9D19-85BD8BE645A5}"/>
          </ac:spMkLst>
        </pc:spChg>
        <pc:spChg chg="del">
          <ac:chgData name="Mize, Shelly N." userId="be430377-43e3-4629-8b98-dce0fef3baea" providerId="ADAL" clId="{B38660C1-741D-4D23-8608-01A625FEA450}" dt="2023-08-03T20:01:59.929" v="2124" actId="478"/>
          <ac:spMkLst>
            <pc:docMk/>
            <pc:sldMk cId="445678748" sldId="290"/>
            <ac:spMk id="9" creationId="{95D366EC-6595-7DDA-7F9A-2983E14CA9F3}"/>
          </ac:spMkLst>
        </pc:spChg>
        <pc:spChg chg="del">
          <ac:chgData name="Mize, Shelly N." userId="be430377-43e3-4629-8b98-dce0fef3baea" providerId="ADAL" clId="{B38660C1-741D-4D23-8608-01A625FEA450}" dt="2023-08-03T20:01:58.390" v="2123" actId="478"/>
          <ac:spMkLst>
            <pc:docMk/>
            <pc:sldMk cId="445678748" sldId="290"/>
            <ac:spMk id="10" creationId="{DAB498F3-1479-2E50-B7DD-BF1D94C3CF6E}"/>
          </ac:spMkLst>
        </pc:spChg>
        <pc:spChg chg="add mod">
          <ac:chgData name="Mize, Shelly N." userId="be430377-43e3-4629-8b98-dce0fef3baea" providerId="ADAL" clId="{B38660C1-741D-4D23-8608-01A625FEA450}" dt="2023-08-03T20:17:25.707" v="2389" actId="255"/>
          <ac:spMkLst>
            <pc:docMk/>
            <pc:sldMk cId="445678748" sldId="290"/>
            <ac:spMk id="13" creationId="{08624B18-9598-78F6-E38E-55312132E9E7}"/>
          </ac:spMkLst>
        </pc:spChg>
        <pc:spChg chg="add mod">
          <ac:chgData name="Mize, Shelly N." userId="be430377-43e3-4629-8b98-dce0fef3baea" providerId="ADAL" clId="{B38660C1-741D-4D23-8608-01A625FEA450}" dt="2023-08-03T20:17:49.366" v="2405" actId="1076"/>
          <ac:spMkLst>
            <pc:docMk/>
            <pc:sldMk cId="445678748" sldId="290"/>
            <ac:spMk id="14" creationId="{E03B1BEC-3A09-1E5A-5268-0A5F1C20CF4B}"/>
          </ac:spMkLst>
        </pc:spChg>
        <pc:spChg chg="mod">
          <ac:chgData name="Mize, Shelly N." userId="be430377-43e3-4629-8b98-dce0fef3baea" providerId="ADAL" clId="{B38660C1-741D-4D23-8608-01A625FEA450}" dt="2023-08-03T20:16:20.016" v="2372" actId="1076"/>
          <ac:spMkLst>
            <pc:docMk/>
            <pc:sldMk cId="445678748" sldId="290"/>
            <ac:spMk id="22" creationId="{00000000-0000-0000-0000-000000000000}"/>
          </ac:spMkLst>
        </pc:spChg>
        <pc:graphicFrameChg chg="mod modGraphic">
          <ac:chgData name="Mize, Shelly N." userId="be430377-43e3-4629-8b98-dce0fef3baea" providerId="ADAL" clId="{B38660C1-741D-4D23-8608-01A625FEA450}" dt="2023-08-03T20:21:49.313" v="2466" actId="20577"/>
          <ac:graphicFrameMkLst>
            <pc:docMk/>
            <pc:sldMk cId="445678748" sldId="290"/>
            <ac:graphicFrameMk id="2" creationId="{497DD9F0-775F-FC75-0585-5B918D5AE401}"/>
          </ac:graphicFrameMkLst>
        </pc:graphicFrameChg>
        <pc:graphicFrameChg chg="add del mod modGraphic">
          <ac:chgData name="Mize, Shelly N." userId="be430377-43e3-4629-8b98-dce0fef3baea" providerId="ADAL" clId="{B38660C1-741D-4D23-8608-01A625FEA450}" dt="2023-08-03T20:15:13.922" v="2355" actId="478"/>
          <ac:graphicFrameMkLst>
            <pc:docMk/>
            <pc:sldMk cId="445678748" sldId="290"/>
            <ac:graphicFrameMk id="11" creationId="{F6875763-1071-02FA-5D11-ABAE3FC0F00C}"/>
          </ac:graphicFrameMkLst>
        </pc:graphicFrameChg>
        <pc:graphicFrameChg chg="add mod modGraphic">
          <ac:chgData name="Mize, Shelly N." userId="be430377-43e3-4629-8b98-dce0fef3baea" providerId="ADAL" clId="{B38660C1-741D-4D23-8608-01A625FEA450}" dt="2023-08-03T20:22:16.528" v="2488" actId="20577"/>
          <ac:graphicFrameMkLst>
            <pc:docMk/>
            <pc:sldMk cId="445678748" sldId="290"/>
            <ac:graphicFrameMk id="12" creationId="{A37CDDEF-8E52-64E5-08E0-451567C6AFE8}"/>
          </ac:graphicFrameMkLst>
        </pc:graphicFrameChg>
      </pc:sldChg>
      <pc:sldChg chg="addSp modSp new mod">
        <pc:chgData name="Mize, Shelly N." userId="be430377-43e3-4629-8b98-dce0fef3baea" providerId="ADAL" clId="{B38660C1-741D-4D23-8608-01A625FEA450}" dt="2023-08-04T02:02:03.819" v="5226" actId="167"/>
        <pc:sldMkLst>
          <pc:docMk/>
          <pc:sldMk cId="116635242" sldId="291"/>
        </pc:sldMkLst>
        <pc:graphicFrameChg chg="add mod modGraphic">
          <ac:chgData name="Mize, Shelly N." userId="be430377-43e3-4629-8b98-dce0fef3baea" providerId="ADAL" clId="{B38660C1-741D-4D23-8608-01A625FEA450}" dt="2023-08-03T21:02:18.460" v="3049" actId="1076"/>
          <ac:graphicFrameMkLst>
            <pc:docMk/>
            <pc:sldMk cId="116635242" sldId="291"/>
            <ac:graphicFrameMk id="2" creationId="{32A349F6-685E-ADA0-846E-A1850F8976E4}"/>
          </ac:graphicFrameMkLst>
        </pc:graphicFrameChg>
        <pc:picChg chg="add ord">
          <ac:chgData name="Mize, Shelly N." userId="be430377-43e3-4629-8b98-dce0fef3baea" providerId="ADAL" clId="{B38660C1-741D-4D23-8608-01A625FEA450}" dt="2023-08-04T02:02:03.819" v="5226" actId="167"/>
          <ac:picMkLst>
            <pc:docMk/>
            <pc:sldMk cId="116635242" sldId="291"/>
            <ac:picMk id="3" creationId="{1988A974-2F17-470F-9B7E-F3B81C726454}"/>
          </ac:picMkLst>
        </pc:picChg>
      </pc:sldChg>
      <pc:sldChg chg="addSp modSp add mod">
        <pc:chgData name="Mize, Shelly N." userId="be430377-43e3-4629-8b98-dce0fef3baea" providerId="ADAL" clId="{B38660C1-741D-4D23-8608-01A625FEA450}" dt="2023-08-04T02:02:38.283" v="5232" actId="167"/>
        <pc:sldMkLst>
          <pc:docMk/>
          <pc:sldMk cId="1280207488" sldId="292"/>
        </pc:sldMkLst>
        <pc:spChg chg="add mod">
          <ac:chgData name="Mize, Shelly N." userId="be430377-43e3-4629-8b98-dce0fef3baea" providerId="ADAL" clId="{B38660C1-741D-4D23-8608-01A625FEA450}" dt="2023-08-03T21:19:38.282" v="3611" actId="1076"/>
          <ac:spMkLst>
            <pc:docMk/>
            <pc:sldMk cId="1280207488" sldId="292"/>
            <ac:spMk id="3" creationId="{6E58586B-9E48-E1AC-2745-65BDA3A25E95}"/>
          </ac:spMkLst>
        </pc:spChg>
        <pc:graphicFrameChg chg="mod modGraphic">
          <ac:chgData name="Mize, Shelly N." userId="be430377-43e3-4629-8b98-dce0fef3baea" providerId="ADAL" clId="{B38660C1-741D-4D23-8608-01A625FEA450}" dt="2023-08-03T21:18:44.014" v="3507" actId="14100"/>
          <ac:graphicFrameMkLst>
            <pc:docMk/>
            <pc:sldMk cId="1280207488" sldId="292"/>
            <ac:graphicFrameMk id="2" creationId="{32A349F6-685E-ADA0-846E-A1850F8976E4}"/>
          </ac:graphicFrameMkLst>
        </pc:graphicFrameChg>
        <pc:picChg chg="add ord">
          <ac:chgData name="Mize, Shelly N." userId="be430377-43e3-4629-8b98-dce0fef3baea" providerId="ADAL" clId="{B38660C1-741D-4D23-8608-01A625FEA450}" dt="2023-08-04T02:02:38.283" v="5232" actId="167"/>
          <ac:picMkLst>
            <pc:docMk/>
            <pc:sldMk cId="1280207488" sldId="292"/>
            <ac:picMk id="4" creationId="{1EFA3009-F532-0870-0E3B-C856C1F971CF}"/>
          </ac:picMkLst>
        </pc:picChg>
      </pc:sldChg>
      <pc:sldChg chg="addSp modSp add mod">
        <pc:chgData name="Mize, Shelly N." userId="be430377-43e3-4629-8b98-dce0fef3baea" providerId="ADAL" clId="{B38660C1-741D-4D23-8608-01A625FEA450}" dt="2023-08-04T02:03:32.116" v="5239" actId="14100"/>
        <pc:sldMkLst>
          <pc:docMk/>
          <pc:sldMk cId="3034656205" sldId="293"/>
        </pc:sldMkLst>
        <pc:spChg chg="add mod">
          <ac:chgData name="Mize, Shelly N." userId="be430377-43e3-4629-8b98-dce0fef3baea" providerId="ADAL" clId="{B38660C1-741D-4D23-8608-01A625FEA450}" dt="2023-08-04T02:03:19.470" v="5237" actId="1076"/>
          <ac:spMkLst>
            <pc:docMk/>
            <pc:sldMk cId="3034656205" sldId="293"/>
            <ac:spMk id="3" creationId="{4C4AE42E-3724-81F1-D37B-AE9A1261138F}"/>
          </ac:spMkLst>
        </pc:spChg>
        <pc:graphicFrameChg chg="mod modGraphic">
          <ac:chgData name="Mize, Shelly N." userId="be430377-43e3-4629-8b98-dce0fef3baea" providerId="ADAL" clId="{B38660C1-741D-4D23-8608-01A625FEA450}" dt="2023-08-04T02:03:24.624" v="5238" actId="14100"/>
          <ac:graphicFrameMkLst>
            <pc:docMk/>
            <pc:sldMk cId="3034656205" sldId="293"/>
            <ac:graphicFrameMk id="2" creationId="{32A349F6-685E-ADA0-846E-A1850F8976E4}"/>
          </ac:graphicFrameMkLst>
        </pc:graphicFrameChg>
        <pc:picChg chg="add mod ord">
          <ac:chgData name="Mize, Shelly N." userId="be430377-43e3-4629-8b98-dce0fef3baea" providerId="ADAL" clId="{B38660C1-741D-4D23-8608-01A625FEA450}" dt="2023-08-04T02:03:32.116" v="5239" actId="14100"/>
          <ac:picMkLst>
            <pc:docMk/>
            <pc:sldMk cId="3034656205" sldId="293"/>
            <ac:picMk id="4" creationId="{9FB633DD-6E18-B886-9C54-CA67DE474C20}"/>
          </ac:picMkLst>
        </pc:picChg>
      </pc:sldChg>
      <pc:sldChg chg="addSp modSp add mod">
        <pc:chgData name="Mize, Shelly N." userId="be430377-43e3-4629-8b98-dce0fef3baea" providerId="ADAL" clId="{B38660C1-741D-4D23-8608-01A625FEA450}" dt="2023-08-04T02:03:47.160" v="5241" actId="167"/>
        <pc:sldMkLst>
          <pc:docMk/>
          <pc:sldMk cId="620217735" sldId="294"/>
        </pc:sldMkLst>
        <pc:graphicFrameChg chg="mod modGraphic">
          <ac:chgData name="Mize, Shelly N." userId="be430377-43e3-4629-8b98-dce0fef3baea" providerId="ADAL" clId="{B38660C1-741D-4D23-8608-01A625FEA450}" dt="2023-08-03T21:27:15.651" v="3947" actId="1076"/>
          <ac:graphicFrameMkLst>
            <pc:docMk/>
            <pc:sldMk cId="620217735" sldId="294"/>
            <ac:graphicFrameMk id="2" creationId="{32A349F6-685E-ADA0-846E-A1850F8976E4}"/>
          </ac:graphicFrameMkLst>
        </pc:graphicFrameChg>
        <pc:picChg chg="add ord">
          <ac:chgData name="Mize, Shelly N." userId="be430377-43e3-4629-8b98-dce0fef3baea" providerId="ADAL" clId="{B38660C1-741D-4D23-8608-01A625FEA450}" dt="2023-08-04T02:03:47.160" v="5241" actId="167"/>
          <ac:picMkLst>
            <pc:docMk/>
            <pc:sldMk cId="620217735" sldId="294"/>
            <ac:picMk id="3" creationId="{E3E1DE3C-FAE1-6464-F949-3C731D8E7DAA}"/>
          </ac:picMkLst>
        </pc:picChg>
      </pc:sldChg>
      <pc:sldChg chg="addSp modSp add mod ord">
        <pc:chgData name="Mize, Shelly N." userId="be430377-43e3-4629-8b98-dce0fef3baea" providerId="ADAL" clId="{B38660C1-741D-4D23-8608-01A625FEA450}" dt="2023-08-04T02:02:19.392" v="5228" actId="167"/>
        <pc:sldMkLst>
          <pc:docMk/>
          <pc:sldMk cId="1554906187" sldId="295"/>
        </pc:sldMkLst>
        <pc:spChg chg="add mod">
          <ac:chgData name="Mize, Shelly N." userId="be430377-43e3-4629-8b98-dce0fef3baea" providerId="ADAL" clId="{B38660C1-741D-4D23-8608-01A625FEA450}" dt="2023-08-03T21:07:22.554" v="3176" actId="1076"/>
          <ac:spMkLst>
            <pc:docMk/>
            <pc:sldMk cId="1554906187" sldId="295"/>
            <ac:spMk id="3" creationId="{BCA1CF1C-CBD9-968F-FD2E-0DBA6E11A508}"/>
          </ac:spMkLst>
        </pc:spChg>
        <pc:graphicFrameChg chg="mod modGraphic">
          <ac:chgData name="Mize, Shelly N." userId="be430377-43e3-4629-8b98-dce0fef3baea" providerId="ADAL" clId="{B38660C1-741D-4D23-8608-01A625FEA450}" dt="2023-08-03T21:06:06.944" v="3081" actId="1076"/>
          <ac:graphicFrameMkLst>
            <pc:docMk/>
            <pc:sldMk cId="1554906187" sldId="295"/>
            <ac:graphicFrameMk id="2" creationId="{32A349F6-685E-ADA0-846E-A1850F8976E4}"/>
          </ac:graphicFrameMkLst>
        </pc:graphicFrameChg>
        <pc:picChg chg="add ord">
          <ac:chgData name="Mize, Shelly N." userId="be430377-43e3-4629-8b98-dce0fef3baea" providerId="ADAL" clId="{B38660C1-741D-4D23-8608-01A625FEA450}" dt="2023-08-04T02:02:19.392" v="5228" actId="167"/>
          <ac:picMkLst>
            <pc:docMk/>
            <pc:sldMk cId="1554906187" sldId="295"/>
            <ac:picMk id="4" creationId="{786A242E-194D-D4F2-0CDF-BE43649E18ED}"/>
          </ac:picMkLst>
        </pc:picChg>
      </pc:sldChg>
      <pc:sldChg chg="addSp modSp add mod ord">
        <pc:chgData name="Mize, Shelly N." userId="be430377-43e3-4629-8b98-dce0fef3baea" providerId="ADAL" clId="{B38660C1-741D-4D23-8608-01A625FEA450}" dt="2023-08-04T02:02:28.018" v="5230" actId="167"/>
        <pc:sldMkLst>
          <pc:docMk/>
          <pc:sldMk cId="536457088" sldId="296"/>
        </pc:sldMkLst>
        <pc:graphicFrameChg chg="modGraphic">
          <ac:chgData name="Mize, Shelly N." userId="be430377-43e3-4629-8b98-dce0fef3baea" providerId="ADAL" clId="{B38660C1-741D-4D23-8608-01A625FEA450}" dt="2023-08-03T21:13:05.710" v="3444" actId="20577"/>
          <ac:graphicFrameMkLst>
            <pc:docMk/>
            <pc:sldMk cId="536457088" sldId="296"/>
            <ac:graphicFrameMk id="2" creationId="{32A349F6-685E-ADA0-846E-A1850F8976E4}"/>
          </ac:graphicFrameMkLst>
        </pc:graphicFrameChg>
        <pc:picChg chg="add ord">
          <ac:chgData name="Mize, Shelly N." userId="be430377-43e3-4629-8b98-dce0fef3baea" providerId="ADAL" clId="{B38660C1-741D-4D23-8608-01A625FEA450}" dt="2023-08-04T02:02:28.018" v="5230" actId="167"/>
          <ac:picMkLst>
            <pc:docMk/>
            <pc:sldMk cId="536457088" sldId="296"/>
            <ac:picMk id="3" creationId="{08381973-F5F4-EAE4-4231-F0553CE16875}"/>
          </ac:picMkLst>
        </pc:picChg>
      </pc:sldChg>
      <pc:sldChg chg="add del">
        <pc:chgData name="Mize, Shelly N." userId="be430377-43e3-4629-8b98-dce0fef3baea" providerId="ADAL" clId="{B38660C1-741D-4D23-8608-01A625FEA450}" dt="2023-08-03T21:27:40.404" v="3948" actId="47"/>
        <pc:sldMkLst>
          <pc:docMk/>
          <pc:sldMk cId="3654677096" sldId="297"/>
        </pc:sldMkLst>
      </pc:sldChg>
      <pc:sldChg chg="new del">
        <pc:chgData name="Mize, Shelly N." userId="be430377-43e3-4629-8b98-dce0fef3baea" providerId="ADAL" clId="{B38660C1-741D-4D23-8608-01A625FEA450}" dt="2023-08-04T02:06:51.171" v="5263" actId="47"/>
        <pc:sldMkLst>
          <pc:docMk/>
          <pc:sldMk cId="1389795007" sldId="298"/>
        </pc:sldMkLst>
      </pc:sldChg>
      <pc:sldChg chg="addSp delSp modSp add mod ord">
        <pc:chgData name="Mize, Shelly N." userId="be430377-43e3-4629-8b98-dce0fef3baea" providerId="ADAL" clId="{B38660C1-741D-4D23-8608-01A625FEA450}" dt="2023-08-03T21:47:50.229" v="4061" actId="20577"/>
        <pc:sldMkLst>
          <pc:docMk/>
          <pc:sldMk cId="3588130376" sldId="299"/>
        </pc:sldMkLst>
        <pc:spChg chg="mod">
          <ac:chgData name="Mize, Shelly N." userId="be430377-43e3-4629-8b98-dce0fef3baea" providerId="ADAL" clId="{B38660C1-741D-4D23-8608-01A625FEA450}" dt="2023-08-03T21:38:56.845" v="4042" actId="1076"/>
          <ac:spMkLst>
            <pc:docMk/>
            <pc:sldMk cId="3588130376" sldId="299"/>
            <ac:spMk id="2" creationId="{00000000-0000-0000-0000-000000000000}"/>
          </ac:spMkLst>
        </pc:spChg>
        <pc:spChg chg="del">
          <ac:chgData name="Mize, Shelly N." userId="be430377-43e3-4629-8b98-dce0fef3baea" providerId="ADAL" clId="{B38660C1-741D-4D23-8608-01A625FEA450}" dt="2023-08-03T21:35:56.376" v="4000" actId="478"/>
          <ac:spMkLst>
            <pc:docMk/>
            <pc:sldMk cId="3588130376" sldId="299"/>
            <ac:spMk id="6" creationId="{00000000-0000-0000-0000-000000000000}"/>
          </ac:spMkLst>
        </pc:spChg>
        <pc:spChg chg="del">
          <ac:chgData name="Mize, Shelly N." userId="be430377-43e3-4629-8b98-dce0fef3baea" providerId="ADAL" clId="{B38660C1-741D-4D23-8608-01A625FEA450}" dt="2023-08-03T21:36:00.868" v="4002" actId="478"/>
          <ac:spMkLst>
            <pc:docMk/>
            <pc:sldMk cId="3588130376" sldId="299"/>
            <ac:spMk id="7" creationId="{00000000-0000-0000-0000-000000000000}"/>
          </ac:spMkLst>
        </pc:spChg>
        <pc:spChg chg="del">
          <ac:chgData name="Mize, Shelly N." userId="be430377-43e3-4629-8b98-dce0fef3baea" providerId="ADAL" clId="{B38660C1-741D-4D23-8608-01A625FEA450}" dt="2023-08-03T21:35:59.122" v="4001" actId="478"/>
          <ac:spMkLst>
            <pc:docMk/>
            <pc:sldMk cId="3588130376" sldId="299"/>
            <ac:spMk id="14" creationId="{C49A6F25-743A-BD50-9163-8D599D028E94}"/>
          </ac:spMkLst>
        </pc:spChg>
        <pc:grpChg chg="del">
          <ac:chgData name="Mize, Shelly N." userId="be430377-43e3-4629-8b98-dce0fef3baea" providerId="ADAL" clId="{B38660C1-741D-4D23-8608-01A625FEA450}" dt="2023-08-03T21:35:52.392" v="3999" actId="478"/>
          <ac:grpSpMkLst>
            <pc:docMk/>
            <pc:sldMk cId="3588130376" sldId="299"/>
            <ac:grpSpMk id="3" creationId="{00000000-0000-0000-0000-000000000000}"/>
          </ac:grpSpMkLst>
        </pc:grpChg>
        <pc:graphicFrameChg chg="add mod modGraphic">
          <ac:chgData name="Mize, Shelly N." userId="be430377-43e3-4629-8b98-dce0fef3baea" providerId="ADAL" clId="{B38660C1-741D-4D23-8608-01A625FEA450}" dt="2023-08-03T21:47:50.229" v="4061" actId="20577"/>
          <ac:graphicFrameMkLst>
            <pc:docMk/>
            <pc:sldMk cId="3588130376" sldId="299"/>
            <ac:graphicFrameMk id="8" creationId="{59181FAA-6D2F-A2B0-AE88-96B8F7F8CC08}"/>
          </ac:graphicFrameMkLst>
        </pc:graphicFrameChg>
      </pc:sldChg>
      <pc:sldChg chg="modSp add mod">
        <pc:chgData name="Mize, Shelly N." userId="be430377-43e3-4629-8b98-dce0fef3baea" providerId="ADAL" clId="{B38660C1-741D-4D23-8608-01A625FEA450}" dt="2023-08-03T22:10:34.997" v="4199" actId="20577"/>
        <pc:sldMkLst>
          <pc:docMk/>
          <pc:sldMk cId="3660462154" sldId="300"/>
        </pc:sldMkLst>
        <pc:graphicFrameChg chg="mod modGraphic">
          <ac:chgData name="Mize, Shelly N." userId="be430377-43e3-4629-8b98-dce0fef3baea" providerId="ADAL" clId="{B38660C1-741D-4D23-8608-01A625FEA450}" dt="2023-08-03T22:10:34.997" v="4199" actId="20577"/>
          <ac:graphicFrameMkLst>
            <pc:docMk/>
            <pc:sldMk cId="3660462154" sldId="300"/>
            <ac:graphicFrameMk id="8" creationId="{59181FAA-6D2F-A2B0-AE88-96B8F7F8CC08}"/>
          </ac:graphicFrameMkLst>
        </pc:graphicFrameChg>
      </pc:sldChg>
      <pc:sldChg chg="modSp add mod">
        <pc:chgData name="Mize, Shelly N." userId="be430377-43e3-4629-8b98-dce0fef3baea" providerId="ADAL" clId="{B38660C1-741D-4D23-8608-01A625FEA450}" dt="2023-08-03T22:26:24.970" v="4370" actId="255"/>
        <pc:sldMkLst>
          <pc:docMk/>
          <pc:sldMk cId="1701905957" sldId="301"/>
        </pc:sldMkLst>
        <pc:graphicFrameChg chg="mod modGraphic">
          <ac:chgData name="Mize, Shelly N." userId="be430377-43e3-4629-8b98-dce0fef3baea" providerId="ADAL" clId="{B38660C1-741D-4D23-8608-01A625FEA450}" dt="2023-08-03T22:26:24.970" v="4370" actId="255"/>
          <ac:graphicFrameMkLst>
            <pc:docMk/>
            <pc:sldMk cId="1701905957" sldId="301"/>
            <ac:graphicFrameMk id="8" creationId="{59181FAA-6D2F-A2B0-AE88-96B8F7F8CC08}"/>
          </ac:graphicFrameMkLst>
        </pc:graphicFrameChg>
      </pc:sldChg>
      <pc:sldChg chg="add del">
        <pc:chgData name="Mize, Shelly N." userId="be430377-43e3-4629-8b98-dce0fef3baea" providerId="ADAL" clId="{B38660C1-741D-4D23-8608-01A625FEA450}" dt="2023-08-04T02:06:49.578" v="5262" actId="47"/>
        <pc:sldMkLst>
          <pc:docMk/>
          <pc:sldMk cId="2102452928" sldId="302"/>
        </pc:sldMkLst>
      </pc:sldChg>
      <pc:sldChg chg="modSp add mod">
        <pc:chgData name="Mize, Shelly N." userId="be430377-43e3-4629-8b98-dce0fef3baea" providerId="ADAL" clId="{B38660C1-741D-4D23-8608-01A625FEA450}" dt="2023-08-03T22:32:19.296" v="4514" actId="20577"/>
        <pc:sldMkLst>
          <pc:docMk/>
          <pc:sldMk cId="1168786959" sldId="303"/>
        </pc:sldMkLst>
        <pc:graphicFrameChg chg="mod modGraphic">
          <ac:chgData name="Mize, Shelly N." userId="be430377-43e3-4629-8b98-dce0fef3baea" providerId="ADAL" clId="{B38660C1-741D-4D23-8608-01A625FEA450}" dt="2023-08-03T22:32:19.296" v="4514" actId="20577"/>
          <ac:graphicFrameMkLst>
            <pc:docMk/>
            <pc:sldMk cId="1168786959" sldId="303"/>
            <ac:graphicFrameMk id="8" creationId="{59181FAA-6D2F-A2B0-AE88-96B8F7F8CC08}"/>
          </ac:graphicFrameMkLst>
        </pc:graphicFrameChg>
      </pc:sldChg>
      <pc:sldChg chg="addSp delSp modSp add mod">
        <pc:chgData name="Mize, Shelly N." userId="be430377-43e3-4629-8b98-dce0fef3baea" providerId="ADAL" clId="{B38660C1-741D-4D23-8608-01A625FEA450}" dt="2023-08-03T22:34:57.415" v="4589" actId="20577"/>
        <pc:sldMkLst>
          <pc:docMk/>
          <pc:sldMk cId="642315320" sldId="304"/>
        </pc:sldMkLst>
        <pc:graphicFrameChg chg="add del mod">
          <ac:chgData name="Mize, Shelly N." userId="be430377-43e3-4629-8b98-dce0fef3baea" providerId="ADAL" clId="{B38660C1-741D-4D23-8608-01A625FEA450}" dt="2023-08-03T22:14:58.969" v="4221"/>
          <ac:graphicFrameMkLst>
            <pc:docMk/>
            <pc:sldMk cId="642315320" sldId="304"/>
            <ac:graphicFrameMk id="3" creationId="{93FDFF6E-808E-5000-2CAD-F338962F6F19}"/>
          </ac:graphicFrameMkLst>
        </pc:graphicFrameChg>
        <pc:graphicFrameChg chg="add del mod">
          <ac:chgData name="Mize, Shelly N." userId="be430377-43e3-4629-8b98-dce0fef3baea" providerId="ADAL" clId="{B38660C1-741D-4D23-8608-01A625FEA450}" dt="2023-08-03T22:15:08.768" v="4223"/>
          <ac:graphicFrameMkLst>
            <pc:docMk/>
            <pc:sldMk cId="642315320" sldId="304"/>
            <ac:graphicFrameMk id="4" creationId="{C53F290A-654C-183C-34CE-7AF185102956}"/>
          </ac:graphicFrameMkLst>
        </pc:graphicFrameChg>
        <pc:graphicFrameChg chg="mod modGraphic">
          <ac:chgData name="Mize, Shelly N." userId="be430377-43e3-4629-8b98-dce0fef3baea" providerId="ADAL" clId="{B38660C1-741D-4D23-8608-01A625FEA450}" dt="2023-08-03T22:34:57.415" v="4589" actId="20577"/>
          <ac:graphicFrameMkLst>
            <pc:docMk/>
            <pc:sldMk cId="642315320" sldId="304"/>
            <ac:graphicFrameMk id="8" creationId="{59181FAA-6D2F-A2B0-AE88-96B8F7F8CC08}"/>
          </ac:graphicFrameMkLst>
        </pc:graphicFrameChg>
      </pc:sldChg>
      <pc:sldChg chg="modSp add mod">
        <pc:chgData name="Mize, Shelly N." userId="be430377-43e3-4629-8b98-dce0fef3baea" providerId="ADAL" clId="{B38660C1-741D-4D23-8608-01A625FEA450}" dt="2023-08-03T22:45:28.991" v="4679" actId="20577"/>
        <pc:sldMkLst>
          <pc:docMk/>
          <pc:sldMk cId="4175956209" sldId="305"/>
        </pc:sldMkLst>
        <pc:graphicFrameChg chg="mod modGraphic">
          <ac:chgData name="Mize, Shelly N." userId="be430377-43e3-4629-8b98-dce0fef3baea" providerId="ADAL" clId="{B38660C1-741D-4D23-8608-01A625FEA450}" dt="2023-08-03T22:45:28.991" v="4679" actId="20577"/>
          <ac:graphicFrameMkLst>
            <pc:docMk/>
            <pc:sldMk cId="4175956209" sldId="305"/>
            <ac:graphicFrameMk id="8" creationId="{59181FAA-6D2F-A2B0-AE88-96B8F7F8CC08}"/>
          </ac:graphicFrameMkLst>
        </pc:graphicFrameChg>
      </pc:sldChg>
      <pc:sldChg chg="modSp add mod">
        <pc:chgData name="Mize, Shelly N." userId="be430377-43e3-4629-8b98-dce0fef3baea" providerId="ADAL" clId="{B38660C1-741D-4D23-8608-01A625FEA450}" dt="2023-08-03T22:47:09.853" v="4716" actId="20577"/>
        <pc:sldMkLst>
          <pc:docMk/>
          <pc:sldMk cId="3776606656" sldId="306"/>
        </pc:sldMkLst>
        <pc:graphicFrameChg chg="mod modGraphic">
          <ac:chgData name="Mize, Shelly N." userId="be430377-43e3-4629-8b98-dce0fef3baea" providerId="ADAL" clId="{B38660C1-741D-4D23-8608-01A625FEA450}" dt="2023-08-03T22:47:09.853" v="4716" actId="20577"/>
          <ac:graphicFrameMkLst>
            <pc:docMk/>
            <pc:sldMk cId="3776606656" sldId="306"/>
            <ac:graphicFrameMk id="8" creationId="{59181FAA-6D2F-A2B0-AE88-96B8F7F8CC08}"/>
          </ac:graphicFrameMkLst>
        </pc:graphicFrameChg>
      </pc:sldChg>
      <pc:sldChg chg="modSp add mod">
        <pc:chgData name="Mize, Shelly N." userId="be430377-43e3-4629-8b98-dce0fef3baea" providerId="ADAL" clId="{B38660C1-741D-4D23-8608-01A625FEA450}" dt="2023-08-03T22:52:40.525" v="4844" actId="255"/>
        <pc:sldMkLst>
          <pc:docMk/>
          <pc:sldMk cId="2336809987" sldId="307"/>
        </pc:sldMkLst>
        <pc:graphicFrameChg chg="mod modGraphic">
          <ac:chgData name="Mize, Shelly N." userId="be430377-43e3-4629-8b98-dce0fef3baea" providerId="ADAL" clId="{B38660C1-741D-4D23-8608-01A625FEA450}" dt="2023-08-03T22:52:40.525" v="4844" actId="255"/>
          <ac:graphicFrameMkLst>
            <pc:docMk/>
            <pc:sldMk cId="2336809987" sldId="307"/>
            <ac:graphicFrameMk id="8" creationId="{59181FAA-6D2F-A2B0-AE88-96B8F7F8CC08}"/>
          </ac:graphicFrameMkLst>
        </pc:graphicFrameChg>
      </pc:sldChg>
      <pc:sldChg chg="modSp add mod">
        <pc:chgData name="Mize, Shelly N." userId="be430377-43e3-4629-8b98-dce0fef3baea" providerId="ADAL" clId="{B38660C1-741D-4D23-8608-01A625FEA450}" dt="2023-08-04T02:01:04.330" v="5224" actId="1076"/>
        <pc:sldMkLst>
          <pc:docMk/>
          <pc:sldMk cId="230506689" sldId="308"/>
        </pc:sldMkLst>
        <pc:graphicFrameChg chg="mod modGraphic">
          <ac:chgData name="Mize, Shelly N." userId="be430377-43e3-4629-8b98-dce0fef3baea" providerId="ADAL" clId="{B38660C1-741D-4D23-8608-01A625FEA450}" dt="2023-08-04T02:01:04.330" v="5224" actId="1076"/>
          <ac:graphicFrameMkLst>
            <pc:docMk/>
            <pc:sldMk cId="230506689" sldId="308"/>
            <ac:graphicFrameMk id="8" creationId="{59181FAA-6D2F-A2B0-AE88-96B8F7F8CC08}"/>
          </ac:graphicFrameMkLst>
        </pc:graphicFrameChg>
      </pc:sldChg>
      <pc:sldChg chg="addSp modSp add mod ord">
        <pc:chgData name="Mize, Shelly N." userId="be430377-43e3-4629-8b98-dce0fef3baea" providerId="ADAL" clId="{B38660C1-741D-4D23-8608-01A625FEA450}" dt="2023-08-04T01:59:23.231" v="5222" actId="20577"/>
        <pc:sldMkLst>
          <pc:docMk/>
          <pc:sldMk cId="3153756807" sldId="309"/>
        </pc:sldMkLst>
        <pc:spChg chg="mod">
          <ac:chgData name="Mize, Shelly N." userId="be430377-43e3-4629-8b98-dce0fef3baea" providerId="ADAL" clId="{B38660C1-741D-4D23-8608-01A625FEA450}" dt="2023-08-03T22:22:46.833" v="4331" actId="1076"/>
          <ac:spMkLst>
            <pc:docMk/>
            <pc:sldMk cId="3153756807" sldId="309"/>
            <ac:spMk id="7" creationId="{00000000-0000-0000-0000-000000000000}"/>
          </ac:spMkLst>
        </pc:spChg>
        <pc:spChg chg="add mod">
          <ac:chgData name="Mize, Shelly N." userId="be430377-43e3-4629-8b98-dce0fef3baea" providerId="ADAL" clId="{B38660C1-741D-4D23-8608-01A625FEA450}" dt="2023-08-04T01:53:40.026" v="5041" actId="255"/>
          <ac:spMkLst>
            <pc:docMk/>
            <pc:sldMk cId="3153756807" sldId="309"/>
            <ac:spMk id="8" creationId="{02B9A328-1BE1-D41F-1DF2-69283934AD80}"/>
          </ac:spMkLst>
        </pc:spChg>
        <pc:spChg chg="add mod">
          <ac:chgData name="Mize, Shelly N." userId="be430377-43e3-4629-8b98-dce0fef3baea" providerId="ADAL" clId="{B38660C1-741D-4D23-8608-01A625FEA450}" dt="2023-08-04T01:59:23.231" v="5222" actId="20577"/>
          <ac:spMkLst>
            <pc:docMk/>
            <pc:sldMk cId="3153756807" sldId="309"/>
            <ac:spMk id="9" creationId="{A4E60D11-455C-28B3-4198-3BD4A7F24F3B}"/>
          </ac:spMkLst>
        </pc:spChg>
        <pc:grpChg chg="mod">
          <ac:chgData name="Mize, Shelly N." userId="be430377-43e3-4629-8b98-dce0fef3baea" providerId="ADAL" clId="{B38660C1-741D-4D23-8608-01A625FEA450}" dt="2023-08-03T22:22:43.557" v="4330" actId="1076"/>
          <ac:grpSpMkLst>
            <pc:docMk/>
            <pc:sldMk cId="3153756807" sldId="309"/>
            <ac:grpSpMk id="2" creationId="{00000000-0000-0000-0000-000000000000}"/>
          </ac:grpSpMkLst>
        </pc:grpChg>
        <pc:grpChg chg="mod">
          <ac:chgData name="Mize, Shelly N." userId="be430377-43e3-4629-8b98-dce0fef3baea" providerId="ADAL" clId="{B38660C1-741D-4D23-8608-01A625FEA450}" dt="2023-08-04T01:52:53.736" v="5024" actId="1076"/>
          <ac:grpSpMkLst>
            <pc:docMk/>
            <pc:sldMk cId="3153756807" sldId="309"/>
            <ac:grpSpMk id="4" creationId="{00000000-0000-0000-0000-000000000000}"/>
          </ac:grpSpMkLst>
        </pc:grpChg>
        <pc:picChg chg="mod">
          <ac:chgData name="Mize, Shelly N." userId="be430377-43e3-4629-8b98-dce0fef3baea" providerId="ADAL" clId="{B38660C1-741D-4D23-8608-01A625FEA450}" dt="2023-08-03T22:22:11.210" v="4324" actId="14826"/>
          <ac:picMkLst>
            <pc:docMk/>
            <pc:sldMk cId="3153756807" sldId="309"/>
            <ac:picMk id="3" creationId="{00000000-0000-0000-0000-000000000000}"/>
          </ac:picMkLst>
        </pc:picChg>
      </pc:sldChg>
      <pc:sldChg chg="addSp delSp modSp add mod ord">
        <pc:chgData name="Mize, Shelly N." userId="be430377-43e3-4629-8b98-dce0fef3baea" providerId="ADAL" clId="{B38660C1-741D-4D23-8608-01A625FEA450}" dt="2023-08-03T22:25:10.305" v="4365" actId="1076"/>
        <pc:sldMkLst>
          <pc:docMk/>
          <pc:sldMk cId="512372327" sldId="310"/>
        </pc:sldMkLst>
        <pc:spChg chg="add del mod">
          <ac:chgData name="Mize, Shelly N." userId="be430377-43e3-4629-8b98-dce0fef3baea" providerId="ADAL" clId="{B38660C1-741D-4D23-8608-01A625FEA450}" dt="2023-08-03T22:23:33.638" v="4338"/>
          <ac:spMkLst>
            <pc:docMk/>
            <pc:sldMk cId="512372327" sldId="310"/>
            <ac:spMk id="3" creationId="{C17550BD-A9AD-4A1D-5F94-7FCDF9FEF804}"/>
          </ac:spMkLst>
        </pc:spChg>
        <pc:spChg chg="add del mod">
          <ac:chgData name="Mize, Shelly N." userId="be430377-43e3-4629-8b98-dce0fef3baea" providerId="ADAL" clId="{B38660C1-741D-4D23-8608-01A625FEA450}" dt="2023-08-03T22:23:38.966" v="4342"/>
          <ac:spMkLst>
            <pc:docMk/>
            <pc:sldMk cId="512372327" sldId="310"/>
            <ac:spMk id="4" creationId="{D27CE40D-25FA-6EE7-E0EE-8B08F247142F}"/>
          </ac:spMkLst>
        </pc:spChg>
        <pc:spChg chg="add mod">
          <ac:chgData name="Mize, Shelly N." userId="be430377-43e3-4629-8b98-dce0fef3baea" providerId="ADAL" clId="{B38660C1-741D-4D23-8608-01A625FEA450}" dt="2023-08-03T22:24:35.155" v="4361" actId="14100"/>
          <ac:spMkLst>
            <pc:docMk/>
            <pc:sldMk cId="512372327" sldId="310"/>
            <ac:spMk id="5" creationId="{33A56BE9-47A1-4646-4776-B93978188187}"/>
          </ac:spMkLst>
        </pc:spChg>
        <pc:graphicFrameChg chg="del modGraphic">
          <ac:chgData name="Mize, Shelly N." userId="be430377-43e3-4629-8b98-dce0fef3baea" providerId="ADAL" clId="{B38660C1-741D-4D23-8608-01A625FEA450}" dt="2023-08-03T22:24:00.336" v="4346" actId="478"/>
          <ac:graphicFrameMkLst>
            <pc:docMk/>
            <pc:sldMk cId="512372327" sldId="310"/>
            <ac:graphicFrameMk id="8" creationId="{59181FAA-6D2F-A2B0-AE88-96B8F7F8CC08}"/>
          </ac:graphicFrameMkLst>
        </pc:graphicFrameChg>
        <pc:picChg chg="add mod">
          <ac:chgData name="Mize, Shelly N." userId="be430377-43e3-4629-8b98-dce0fef3baea" providerId="ADAL" clId="{B38660C1-741D-4D23-8608-01A625FEA450}" dt="2023-08-03T22:25:10.305" v="4365" actId="1076"/>
          <ac:picMkLst>
            <pc:docMk/>
            <pc:sldMk cId="512372327" sldId="310"/>
            <ac:picMk id="6" creationId="{A7FF4B0B-FBEF-0C27-45FD-0DDD4E10449F}"/>
          </ac:picMkLst>
        </pc:picChg>
      </pc:sldChg>
      <pc:sldChg chg="modSp add mod">
        <pc:chgData name="Mize, Shelly N." userId="be430377-43e3-4629-8b98-dce0fef3baea" providerId="ADAL" clId="{B38660C1-741D-4D23-8608-01A625FEA450}" dt="2023-08-03T23:02:55.040" v="5000" actId="20577"/>
        <pc:sldMkLst>
          <pc:docMk/>
          <pc:sldMk cId="1363066934" sldId="311"/>
        </pc:sldMkLst>
        <pc:graphicFrameChg chg="mod modGraphic">
          <ac:chgData name="Mize, Shelly N." userId="be430377-43e3-4629-8b98-dce0fef3baea" providerId="ADAL" clId="{B38660C1-741D-4D23-8608-01A625FEA450}" dt="2023-08-03T23:02:55.040" v="5000" actId="20577"/>
          <ac:graphicFrameMkLst>
            <pc:docMk/>
            <pc:sldMk cId="1363066934" sldId="311"/>
            <ac:graphicFrameMk id="8" creationId="{59181FAA-6D2F-A2B0-AE88-96B8F7F8CC08}"/>
          </ac:graphicFrameMkLst>
        </pc:graphicFrameChg>
      </pc:sldChg>
      <pc:sldChg chg="addSp delSp modSp add mod">
        <pc:chgData name="Mize, Shelly N." userId="be430377-43e3-4629-8b98-dce0fef3baea" providerId="ADAL" clId="{B38660C1-741D-4D23-8608-01A625FEA450}" dt="2023-08-04T02:12:35.124" v="5463" actId="207"/>
        <pc:sldMkLst>
          <pc:docMk/>
          <pc:sldMk cId="3446305288" sldId="312"/>
        </pc:sldMkLst>
        <pc:spChg chg="mod">
          <ac:chgData name="Mize, Shelly N." userId="be430377-43e3-4629-8b98-dce0fef3baea" providerId="ADAL" clId="{B38660C1-741D-4D23-8608-01A625FEA450}" dt="2023-08-04T02:09:39.552" v="5304" actId="255"/>
          <ac:spMkLst>
            <pc:docMk/>
            <pc:sldMk cId="3446305288" sldId="312"/>
            <ac:spMk id="7" creationId="{00000000-0000-0000-0000-000000000000}"/>
          </ac:spMkLst>
        </pc:spChg>
        <pc:spChg chg="del">
          <ac:chgData name="Mize, Shelly N." userId="be430377-43e3-4629-8b98-dce0fef3baea" providerId="ADAL" clId="{B38660C1-741D-4D23-8608-01A625FEA450}" dt="2023-08-04T02:07:43.332" v="5268" actId="478"/>
          <ac:spMkLst>
            <pc:docMk/>
            <pc:sldMk cId="3446305288" sldId="312"/>
            <ac:spMk id="8" creationId="{02B9A328-1BE1-D41F-1DF2-69283934AD80}"/>
          </ac:spMkLst>
        </pc:spChg>
        <pc:spChg chg="del">
          <ac:chgData name="Mize, Shelly N." userId="be430377-43e3-4629-8b98-dce0fef3baea" providerId="ADAL" clId="{B38660C1-741D-4D23-8608-01A625FEA450}" dt="2023-08-04T02:07:40.454" v="5267" actId="478"/>
          <ac:spMkLst>
            <pc:docMk/>
            <pc:sldMk cId="3446305288" sldId="312"/>
            <ac:spMk id="9" creationId="{A4E60D11-455C-28B3-4198-3BD4A7F24F3B}"/>
          </ac:spMkLst>
        </pc:spChg>
        <pc:spChg chg="add mod">
          <ac:chgData name="Mize, Shelly N." userId="be430377-43e3-4629-8b98-dce0fef3baea" providerId="ADAL" clId="{B38660C1-741D-4D23-8608-01A625FEA450}" dt="2023-08-04T02:12:35.124" v="5463" actId="207"/>
          <ac:spMkLst>
            <pc:docMk/>
            <pc:sldMk cId="3446305288" sldId="312"/>
            <ac:spMk id="10" creationId="{5C083802-4B95-F295-4680-BAA90CB99E24}"/>
          </ac:spMkLst>
        </pc:spChg>
        <pc:grpChg chg="mod">
          <ac:chgData name="Mize, Shelly N." userId="be430377-43e3-4629-8b98-dce0fef3baea" providerId="ADAL" clId="{B38660C1-741D-4D23-8608-01A625FEA450}" dt="2023-08-04T02:08:21.201" v="5272" actId="14826"/>
          <ac:grpSpMkLst>
            <pc:docMk/>
            <pc:sldMk cId="3446305288" sldId="312"/>
            <ac:grpSpMk id="2" creationId="{00000000-0000-0000-0000-000000000000}"/>
          </ac:grpSpMkLst>
        </pc:grpChg>
        <pc:grpChg chg="mod">
          <ac:chgData name="Mize, Shelly N." userId="be430377-43e3-4629-8b98-dce0fef3baea" providerId="ADAL" clId="{B38660C1-741D-4D23-8608-01A625FEA450}" dt="2023-08-04T02:08:54.931" v="5276" actId="1076"/>
          <ac:grpSpMkLst>
            <pc:docMk/>
            <pc:sldMk cId="3446305288" sldId="312"/>
            <ac:grpSpMk id="4" creationId="{00000000-0000-0000-0000-000000000000}"/>
          </ac:grpSpMkLst>
        </pc:grpChg>
        <pc:picChg chg="mod">
          <ac:chgData name="Mize, Shelly N." userId="be430377-43e3-4629-8b98-dce0fef3baea" providerId="ADAL" clId="{B38660C1-741D-4D23-8608-01A625FEA450}" dt="2023-08-04T02:08:27.441" v="5273" actId="14100"/>
          <ac:picMkLst>
            <pc:docMk/>
            <pc:sldMk cId="3446305288" sldId="312"/>
            <ac:picMk id="3" creationId="{00000000-0000-0000-0000-00000000000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"/>
            <a:ext cx="18288000" cy="1027138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 t="-9222" b="-9222"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" name="Group 3"/>
          <p:cNvGrpSpPr/>
          <p:nvPr/>
        </p:nvGrpSpPr>
        <p:grpSpPr>
          <a:xfrm>
            <a:off x="1285262" y="4686299"/>
            <a:ext cx="17002738" cy="4165403"/>
            <a:chOff x="0" y="0"/>
            <a:chExt cx="4478087" cy="109706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78087" cy="1097061"/>
            </a:xfrm>
            <a:custGeom>
              <a:avLst/>
              <a:gdLst/>
              <a:ahLst/>
              <a:cxnLst/>
              <a:rect l="l" t="t" r="r" b="b"/>
              <a:pathLst>
                <a:path w="4478087" h="1097061">
                  <a:moveTo>
                    <a:pt x="0" y="0"/>
                  </a:moveTo>
                  <a:lnTo>
                    <a:pt x="4478087" y="0"/>
                  </a:lnTo>
                  <a:lnTo>
                    <a:pt x="4478087" y="1097061"/>
                  </a:lnTo>
                  <a:lnTo>
                    <a:pt x="0" y="1097061"/>
                  </a:lnTo>
                  <a:close/>
                </a:path>
              </a:pathLst>
            </a:custGeom>
            <a:solidFill>
              <a:srgbClr val="50B24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48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685790" y="4861529"/>
            <a:ext cx="11174554" cy="2954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spcBef>
                <a:spcPct val="0"/>
              </a:spcBef>
            </a:pPr>
            <a:r>
              <a:rPr lang="en-US" sz="9600" u="none" spc="-450" dirty="0">
                <a:solidFill>
                  <a:srgbClr val="F1F1F1"/>
                </a:solidFill>
                <a:latin typeface="Barlow Bold"/>
              </a:rPr>
              <a:t>2023 State of the Child in Jefferson County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000949" y="5114702"/>
            <a:ext cx="4606293" cy="33085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618"/>
              </a:lnSpc>
            </a:pPr>
            <a:r>
              <a:rPr lang="en-US" sz="7834" spc="-156" dirty="0">
                <a:solidFill>
                  <a:srgbClr val="F1F1F1"/>
                </a:solidFill>
                <a:latin typeface="Barlow Light"/>
              </a:rPr>
              <a:t>Children’s Policy Council</a:t>
            </a:r>
            <a:endParaRPr lang="en-US" sz="6408" spc="-128" dirty="0">
              <a:solidFill>
                <a:srgbClr val="F1F1F1"/>
              </a:solidFill>
              <a:latin typeface="Barlow Ligh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9A6F25-743A-BD50-9163-8D599D028E94}"/>
              </a:ext>
            </a:extLst>
          </p:cNvPr>
          <p:cNvSpPr txBox="1"/>
          <p:nvPr/>
        </p:nvSpPr>
        <p:spPr>
          <a:xfrm>
            <a:off x="1685790" y="8100134"/>
            <a:ext cx="1097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First Friday Forum    August 4, 2023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381973-F5F4-EAE4-4231-F0553CE16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"/>
            <a:ext cx="18288000" cy="10271760"/>
          </a:xfrm>
          <a:prstGeom prst="rect">
            <a:avLst/>
          </a:prstGeom>
        </p:spPr>
      </p:pic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32A349F6-685E-ADA0-846E-A1850F8976E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6433219"/>
              </p:ext>
            </p:extLst>
          </p:nvPr>
        </p:nvGraphicFramePr>
        <p:xfrm>
          <a:off x="800100" y="647700"/>
          <a:ext cx="16725900" cy="8901853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6725900">
                  <a:extLst>
                    <a:ext uri="{9D8B030D-6E8A-4147-A177-3AD203B41FA5}">
                      <a16:colId xmlns:a16="http://schemas.microsoft.com/office/drawing/2014/main" val="2981917977"/>
                    </a:ext>
                  </a:extLst>
                </a:gridCol>
              </a:tblGrid>
              <a:tr h="20574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7200" b="1" dirty="0"/>
                        <a:t>Components of Parental Involvement &amp; Family Engagement in </a:t>
                      </a:r>
                      <a:r>
                        <a:rPr lang="en-US" sz="7200" b="1" dirty="0" err="1"/>
                        <a:t>Jeff.Co</a:t>
                      </a:r>
                      <a:r>
                        <a:rPr lang="en-US" sz="7200" b="1" dirty="0"/>
                        <a:t>.</a:t>
                      </a:r>
                      <a:endParaRPr lang="en-US" sz="7200" b="0" cap="all" spc="150" dirty="0">
                        <a:solidFill>
                          <a:schemeClr val="lt1"/>
                        </a:solidFill>
                      </a:endParaRPr>
                    </a:p>
                  </a:txBody>
                  <a:tcPr marL="113296" marR="113296" marT="113296" marB="113296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0512675"/>
                  </a:ext>
                </a:extLst>
              </a:tr>
              <a:tr h="64807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9pPr>
                    </a:lstStyle>
                    <a:p>
                      <a:pPr marL="742950" marR="0" lvl="0" indent="-7429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  <a:defRPr/>
                      </a:pPr>
                      <a:r>
                        <a:rPr lang="en-US" sz="6000" cap="none" spc="0" dirty="0">
                          <a:solidFill>
                            <a:schemeClr val="tx1"/>
                          </a:solidFill>
                        </a:rPr>
                        <a:t> Single Parent Families:  76.47%</a:t>
                      </a:r>
                    </a:p>
                    <a:p>
                      <a:pPr marL="742950" marR="0" lvl="0" indent="-7429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  <a:defRPr/>
                      </a:pPr>
                      <a:r>
                        <a:rPr lang="en-US" sz="6000" cap="none" spc="0" dirty="0">
                          <a:solidFill>
                            <a:schemeClr val="tx1"/>
                          </a:solidFill>
                        </a:rPr>
                        <a:t> Increased Child Abuse &amp; Domestic Violence Rates: 47.59%</a:t>
                      </a:r>
                    </a:p>
                    <a:p>
                      <a:pPr marL="742950" marR="0" lvl="0" indent="-7429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  <a:defRPr/>
                      </a:pPr>
                      <a:r>
                        <a:rPr lang="en-US" sz="6000" cap="none" spc="0" dirty="0">
                          <a:solidFill>
                            <a:schemeClr val="tx1"/>
                          </a:solidFill>
                        </a:rPr>
                        <a:t> Support for Teaching Children at Home: 34.76%</a:t>
                      </a:r>
                    </a:p>
                    <a:p>
                      <a:pPr marL="742950" marR="0" lvl="0" indent="-7429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  <a:defRPr/>
                      </a:pPr>
                      <a:r>
                        <a:rPr lang="en-US" sz="6000" cap="none" spc="0" dirty="0">
                          <a:solidFill>
                            <a:schemeClr val="tx1"/>
                          </a:solidFill>
                        </a:rPr>
                        <a:t> Increased Foster Care Placements: 28.88%</a:t>
                      </a:r>
                    </a:p>
                  </a:txBody>
                  <a:tcPr marL="113296" marR="113296" marT="113296" marB="113296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22283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64570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FA3009-F532-0870-0E3B-C856C1F971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"/>
            <a:ext cx="18288000" cy="10271760"/>
          </a:xfrm>
          <a:prstGeom prst="rect">
            <a:avLst/>
          </a:prstGeom>
        </p:spPr>
      </p:pic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32A349F6-685E-ADA0-846E-A1850F8976E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0344843"/>
              </p:ext>
            </p:extLst>
          </p:nvPr>
        </p:nvGraphicFramePr>
        <p:xfrm>
          <a:off x="304800" y="266700"/>
          <a:ext cx="17602200" cy="9145693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7602200">
                  <a:extLst>
                    <a:ext uri="{9D8B030D-6E8A-4147-A177-3AD203B41FA5}">
                      <a16:colId xmlns:a16="http://schemas.microsoft.com/office/drawing/2014/main" val="2981917977"/>
                    </a:ext>
                  </a:extLst>
                </a:gridCol>
              </a:tblGrid>
              <a:tr h="258709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7200" b="1" dirty="0"/>
                        <a:t>Top 3 Concerns Related to the </a:t>
                      </a:r>
                      <a:r>
                        <a:rPr lang="en-US" sz="8000" b="1" dirty="0"/>
                        <a:t>Juvenile Crime &amp; Safety </a:t>
                      </a:r>
                      <a:r>
                        <a:rPr lang="en-US" sz="7200" b="1" dirty="0"/>
                        <a:t>of Children in </a:t>
                      </a:r>
                      <a:r>
                        <a:rPr lang="en-US" sz="7200" b="1" dirty="0" err="1"/>
                        <a:t>Jeff.Co</a:t>
                      </a:r>
                      <a:r>
                        <a:rPr lang="en-US" sz="7200" b="1" dirty="0"/>
                        <a:t>.</a:t>
                      </a:r>
                      <a:endParaRPr lang="en-US" sz="7200" b="0" cap="all" spc="150" dirty="0">
                        <a:solidFill>
                          <a:schemeClr val="lt1"/>
                        </a:solidFill>
                      </a:endParaRPr>
                    </a:p>
                  </a:txBody>
                  <a:tcPr marL="113296" marR="113296" marT="113296" marB="113296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0512675"/>
                  </a:ext>
                </a:extLst>
              </a:tr>
              <a:tr h="64807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9pPr>
                    </a:lstStyle>
                    <a:p>
                      <a:pPr marL="742950" marR="0" lvl="0" indent="-7429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20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  <a:defRPr/>
                      </a:pPr>
                      <a:r>
                        <a:rPr lang="en-US" sz="6000" cap="none" spc="0" dirty="0">
                          <a:solidFill>
                            <a:schemeClr val="tx1"/>
                          </a:solidFill>
                        </a:rPr>
                        <a:t>Gun Violence:  55.24%  </a:t>
                      </a:r>
                    </a:p>
                    <a:p>
                      <a:pPr marL="742950" marR="0" lvl="0" indent="-7429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20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  <a:defRPr/>
                      </a:pPr>
                      <a:r>
                        <a:rPr lang="en-US" sz="6000" cap="none" spc="0" dirty="0">
                          <a:solidFill>
                            <a:schemeClr val="tx1"/>
                          </a:solidFill>
                        </a:rPr>
                        <a:t>Bullying/Cyber-bullying: 34.97</a:t>
                      </a:r>
                    </a:p>
                    <a:p>
                      <a:pPr marL="742950" marR="0" lvl="0" indent="-7429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20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  <a:defRPr/>
                      </a:pPr>
                      <a:r>
                        <a:rPr lang="en-US" sz="6000" cap="none" spc="0" dirty="0">
                          <a:solidFill>
                            <a:schemeClr val="tx1"/>
                          </a:solidFill>
                        </a:rPr>
                        <a:t>Child Abuse/Neglect Detection/Prev: 32.17%   </a:t>
                      </a:r>
                    </a:p>
                    <a:p>
                      <a:pPr marL="742950" marR="0" lvl="0" indent="-7429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20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  <a:defRPr/>
                      </a:pPr>
                      <a:r>
                        <a:rPr lang="en-US" sz="6000" cap="none" spc="0" dirty="0">
                          <a:solidFill>
                            <a:schemeClr val="tx1"/>
                          </a:solidFill>
                        </a:rPr>
                        <a:t>Crime (burglary, vandalism, drug dealing, street violence): 31.47%</a:t>
                      </a:r>
                    </a:p>
                  </a:txBody>
                  <a:tcPr marL="113296" marR="113296" marT="113296" marB="113296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222835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E58586B-9E48-E1AC-2745-65BDA3A25E95}"/>
              </a:ext>
            </a:extLst>
          </p:cNvPr>
          <p:cNvSpPr txBox="1"/>
          <p:nvPr/>
        </p:nvSpPr>
        <p:spPr>
          <a:xfrm>
            <a:off x="10980809" y="9650968"/>
            <a:ext cx="6926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#2 is the only new addition this year. Items 1, 3, &amp; 4 were top 3 last year.</a:t>
            </a:r>
          </a:p>
        </p:txBody>
      </p:sp>
    </p:spTree>
    <p:extLst>
      <p:ext uri="{BB962C8B-B14F-4D97-AF65-F5344CB8AC3E}">
        <p14:creationId xmlns:p14="http://schemas.microsoft.com/office/powerpoint/2010/main" val="12802074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B633DD-6E18-B886-9C54-CA67DE474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"/>
            <a:ext cx="18288000" cy="10279380"/>
          </a:xfrm>
          <a:prstGeom prst="rect">
            <a:avLst/>
          </a:prstGeom>
        </p:spPr>
      </p:pic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32A349F6-685E-ADA0-846E-A1850F8976E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84146"/>
              </p:ext>
            </p:extLst>
          </p:nvPr>
        </p:nvGraphicFramePr>
        <p:xfrm>
          <a:off x="381000" y="190500"/>
          <a:ext cx="17602200" cy="9437132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7602200">
                  <a:extLst>
                    <a:ext uri="{9D8B030D-6E8A-4147-A177-3AD203B41FA5}">
                      <a16:colId xmlns:a16="http://schemas.microsoft.com/office/drawing/2014/main" val="2981917977"/>
                    </a:ext>
                  </a:extLst>
                </a:gridCol>
              </a:tblGrid>
              <a:tr h="26671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7200" b="1" dirty="0"/>
                        <a:t>Top Issues/Concerns Related to </a:t>
                      </a:r>
                      <a:r>
                        <a:rPr lang="en-US" sz="8000" b="1" dirty="0"/>
                        <a:t>Early Care/Early Childhood Ed</a:t>
                      </a:r>
                      <a:r>
                        <a:rPr lang="en-US" sz="7200" b="1" dirty="0"/>
                        <a:t> in </a:t>
                      </a:r>
                      <a:r>
                        <a:rPr lang="en-US" sz="7200" b="1" dirty="0" err="1"/>
                        <a:t>Jeff.Co</a:t>
                      </a:r>
                      <a:r>
                        <a:rPr lang="en-US" sz="7200" b="1" dirty="0"/>
                        <a:t>.</a:t>
                      </a:r>
                      <a:endParaRPr lang="en-US" sz="7200" b="0" cap="all" spc="150" dirty="0">
                        <a:solidFill>
                          <a:schemeClr val="lt1"/>
                        </a:solidFill>
                      </a:endParaRPr>
                    </a:p>
                  </a:txBody>
                  <a:tcPr marL="113296" marR="113296" marT="113296" marB="113296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0512675"/>
                  </a:ext>
                </a:extLst>
              </a:tr>
              <a:tr h="67699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9pPr>
                    </a:lstStyle>
                    <a:p>
                      <a:pPr marL="742950" marR="0" lvl="0" indent="-7429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20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  <a:defRPr/>
                      </a:pPr>
                      <a:r>
                        <a:rPr lang="en-US" sz="5400" cap="none" spc="0" dirty="0">
                          <a:solidFill>
                            <a:schemeClr val="tx1"/>
                          </a:solidFill>
                        </a:rPr>
                        <a:t> Availability of affordable childcare:  57.23%  </a:t>
                      </a:r>
                    </a:p>
                    <a:p>
                      <a:pPr marL="742950" marR="0" lvl="0" indent="-7429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20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  <a:defRPr/>
                      </a:pPr>
                      <a:r>
                        <a:rPr lang="en-US" sz="5400" cap="none" spc="0" dirty="0">
                          <a:solidFill>
                            <a:schemeClr val="tx1"/>
                          </a:solidFill>
                        </a:rPr>
                        <a:t>Access to quality/licensed child/family care: 39.62%</a:t>
                      </a:r>
                    </a:p>
                    <a:p>
                      <a:pPr marL="742950" marR="0" lvl="0" indent="-7429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20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  <a:defRPr/>
                      </a:pPr>
                      <a:r>
                        <a:rPr lang="en-US" sz="5400" cap="none" spc="0" dirty="0">
                          <a:solidFill>
                            <a:schemeClr val="tx1"/>
                          </a:solidFill>
                        </a:rPr>
                        <a:t>Parents not aware of affordable services/programs OR don’t know how to apply for them: 37.74%   </a:t>
                      </a:r>
                    </a:p>
                    <a:p>
                      <a:pPr marL="742950" marR="0" lvl="0" indent="-7429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20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  <a:defRPr/>
                      </a:pPr>
                      <a:r>
                        <a:rPr lang="en-US" sz="5400" cap="none" spc="0" dirty="0">
                          <a:solidFill>
                            <a:schemeClr val="tx1"/>
                          </a:solidFill>
                        </a:rPr>
                        <a:t>Parents understanding the importance of reading to their child (Birth-5) 35.22%</a:t>
                      </a:r>
                    </a:p>
                  </a:txBody>
                  <a:tcPr marL="113296" marR="113296" marT="113296" marB="113296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222835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C4AE42E-3724-81F1-D37B-AE9A1261138F}"/>
              </a:ext>
            </a:extLst>
          </p:cNvPr>
          <p:cNvSpPr txBox="1"/>
          <p:nvPr/>
        </p:nvSpPr>
        <p:spPr>
          <a:xfrm>
            <a:off x="13639800" y="9258300"/>
            <a:ext cx="4109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Same as last year – slightly different order.</a:t>
            </a:r>
          </a:p>
        </p:txBody>
      </p:sp>
    </p:spTree>
    <p:extLst>
      <p:ext uri="{BB962C8B-B14F-4D97-AF65-F5344CB8AC3E}">
        <p14:creationId xmlns:p14="http://schemas.microsoft.com/office/powerpoint/2010/main" val="30346562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E1DE3C-FAE1-6464-F949-3C731D8E7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"/>
            <a:ext cx="18288000" cy="10271760"/>
          </a:xfrm>
          <a:prstGeom prst="rect">
            <a:avLst/>
          </a:prstGeom>
        </p:spPr>
      </p:pic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32A349F6-685E-ADA0-846E-A1850F8976E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1891171"/>
              </p:ext>
            </p:extLst>
          </p:nvPr>
        </p:nvGraphicFramePr>
        <p:xfrm>
          <a:off x="381000" y="190500"/>
          <a:ext cx="17526000" cy="9599192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7526000">
                  <a:extLst>
                    <a:ext uri="{9D8B030D-6E8A-4147-A177-3AD203B41FA5}">
                      <a16:colId xmlns:a16="http://schemas.microsoft.com/office/drawing/2014/main" val="2981917977"/>
                    </a:ext>
                  </a:extLst>
                </a:gridCol>
              </a:tblGrid>
              <a:tr h="1752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6600" b="1" dirty="0"/>
                        <a:t>Characteristics of Substance Abuse in </a:t>
                      </a:r>
                      <a:r>
                        <a:rPr lang="en-US" sz="6600" b="1" dirty="0" err="1"/>
                        <a:t>Jeff.Co</a:t>
                      </a:r>
                      <a:r>
                        <a:rPr lang="en-US" sz="6600" b="1" dirty="0"/>
                        <a:t>.</a:t>
                      </a:r>
                      <a:endParaRPr lang="en-US" sz="6600" b="0" cap="all" spc="150" dirty="0">
                        <a:solidFill>
                          <a:schemeClr val="lt1"/>
                        </a:solidFill>
                      </a:endParaRPr>
                    </a:p>
                  </a:txBody>
                  <a:tcPr marL="113296" marR="113296" marT="113296" marB="113296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0512675"/>
                  </a:ext>
                </a:extLst>
              </a:tr>
              <a:tr h="64807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9pPr>
                    </a:lstStyle>
                    <a:p>
                      <a:pPr marL="742950" marR="0" lvl="0" indent="-7429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20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  <a:defRPr/>
                      </a:pPr>
                      <a:r>
                        <a:rPr lang="en-US" sz="6000" cap="none" spc="0" dirty="0">
                          <a:solidFill>
                            <a:schemeClr val="tx1"/>
                          </a:solidFill>
                        </a:rPr>
                        <a:t> Youth substance abuse:  79.25%  </a:t>
                      </a:r>
                    </a:p>
                    <a:p>
                      <a:pPr marL="742950" marR="0" lvl="0" indent="-7429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20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  <a:defRPr/>
                      </a:pPr>
                      <a:r>
                        <a:rPr lang="en-US" sz="6000" cap="none" spc="0" dirty="0">
                          <a:solidFill>
                            <a:schemeClr val="tx1"/>
                          </a:solidFill>
                        </a:rPr>
                        <a:t>Family illegal substance abuse: 68.40%   </a:t>
                      </a:r>
                    </a:p>
                    <a:p>
                      <a:pPr marL="742950" marR="0" lvl="0" indent="-7429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20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  <a:defRPr/>
                      </a:pPr>
                      <a:r>
                        <a:rPr lang="en-US" sz="6000" cap="none" spc="0" dirty="0">
                          <a:solidFill>
                            <a:schemeClr val="tx1"/>
                          </a:solidFill>
                        </a:rPr>
                        <a:t>Drugs in schools: 58.02%</a:t>
                      </a:r>
                    </a:p>
                    <a:p>
                      <a:pPr marL="742950" marR="0" lvl="0" indent="-7429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20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  <a:defRPr/>
                      </a:pPr>
                      <a:r>
                        <a:rPr lang="en-US" sz="6000" cap="none" spc="0" dirty="0">
                          <a:solidFill>
                            <a:schemeClr val="tx1"/>
                          </a:solidFill>
                        </a:rPr>
                        <a:t>Family prescription abuse: 51.89%</a:t>
                      </a:r>
                    </a:p>
                    <a:p>
                      <a:pPr marL="742950" marR="0" lvl="0" indent="-7429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20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  <a:defRPr/>
                      </a:pPr>
                      <a:r>
                        <a:rPr lang="en-US" sz="6000" cap="none" spc="0" dirty="0">
                          <a:solidFill>
                            <a:schemeClr val="tx1"/>
                          </a:solidFill>
                        </a:rPr>
                        <a:t>Lack of space to refer individuals with addiction issues: 47.17%</a:t>
                      </a:r>
                    </a:p>
                  </a:txBody>
                  <a:tcPr marL="113296" marR="113296" marT="113296" marB="113296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22283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02177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250873" y="1663448"/>
            <a:ext cx="8606559" cy="7391483"/>
            <a:chOff x="-802024" y="0"/>
            <a:chExt cx="11475412" cy="9855311"/>
          </a:xfrm>
        </p:grpSpPr>
        <p:pic>
          <p:nvPicPr>
            <p:cNvPr id="3" name="Picture 3" descr="Children readi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49" r="8813"/>
            <a:stretch/>
          </p:blipFill>
          <p:spPr>
            <a:xfrm>
              <a:off x="-802024" y="0"/>
              <a:ext cx="11475412" cy="9855311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685800" y="1644398"/>
            <a:ext cx="8157441" cy="7391483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50B24B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4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295400" y="2252446"/>
            <a:ext cx="7017844" cy="61042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880"/>
              </a:lnSpc>
            </a:pPr>
            <a:r>
              <a:rPr lang="en-US" sz="12000" dirty="0">
                <a:solidFill>
                  <a:srgbClr val="9EDD6C"/>
                </a:solidFill>
                <a:latin typeface="Barlow Bold"/>
              </a:rPr>
              <a:t>What does the data tell us?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5616"/>
            <a:ext cx="18288000" cy="1027138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 t="-9222" b="-9222"/>
            </a:stretch>
          </a:blipFill>
        </p:spPr>
        <p:txBody>
          <a:bodyPr/>
          <a:lstStyle/>
          <a:p>
            <a:endParaRPr lang="en-US" dirty="0"/>
          </a:p>
        </p:txBody>
      </p:sp>
      <p:graphicFrame>
        <p:nvGraphicFramePr>
          <p:cNvPr id="8" name="Table 4">
            <a:extLst>
              <a:ext uri="{FF2B5EF4-FFF2-40B4-BE49-F238E27FC236}">
                <a16:creationId xmlns:a16="http://schemas.microsoft.com/office/drawing/2014/main" id="{59181FAA-6D2F-A2B0-AE88-96B8F7F8CC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6713303"/>
              </p:ext>
            </p:extLst>
          </p:nvPr>
        </p:nvGraphicFramePr>
        <p:xfrm>
          <a:off x="800100" y="602984"/>
          <a:ext cx="16687800" cy="9081032"/>
        </p:xfrm>
        <a:graphic>
          <a:graphicData uri="http://schemas.openxmlformats.org/drawingml/2006/table">
            <a:tbl>
              <a:tblPr firstRow="1" bandRow="1">
                <a:noFill/>
                <a:tableStyleId>{3B4B98B0-60AC-42C2-AFA5-B58CD77FA1E5}</a:tableStyleId>
              </a:tblPr>
              <a:tblGrid>
                <a:gridCol w="16687800">
                  <a:extLst>
                    <a:ext uri="{9D8B030D-6E8A-4147-A177-3AD203B41FA5}">
                      <a16:colId xmlns:a16="http://schemas.microsoft.com/office/drawing/2014/main" val="2981917977"/>
                    </a:ext>
                  </a:extLst>
                </a:gridCol>
              </a:tblGrid>
              <a:tr h="1447800"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/>
                        <a:t>#1 Identified Need: Mental Health (61%)</a:t>
                      </a:r>
                      <a:endParaRPr lang="en-US" sz="6600" b="0" cap="all" spc="150" dirty="0">
                        <a:solidFill>
                          <a:schemeClr val="lt1"/>
                        </a:solidFill>
                      </a:endParaRPr>
                    </a:p>
                  </a:txBody>
                  <a:tcPr marL="113296" marR="113296" marT="113296" marB="11329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0512675"/>
                  </a:ext>
                </a:extLst>
              </a:tr>
              <a:tr h="74494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5400" b="1" cap="none" spc="0" dirty="0">
                          <a:solidFill>
                            <a:schemeClr val="tx1"/>
                          </a:solidFill>
                        </a:rPr>
                        <a:t>Indicator: Number of Inpatient beds for children.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5400" cap="none" spc="0" dirty="0">
                          <a:solidFill>
                            <a:schemeClr val="tx1"/>
                          </a:solidFill>
                        </a:rPr>
                        <a:t>2021:  86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5400" cap="none" spc="0" dirty="0">
                          <a:solidFill>
                            <a:schemeClr val="tx1"/>
                          </a:solidFill>
                        </a:rPr>
                        <a:t>2022: 137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5400" cap="none" spc="0" dirty="0">
                          <a:solidFill>
                            <a:schemeClr val="tx1"/>
                          </a:solidFill>
                        </a:rPr>
                        <a:t>2023: 177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5400" cap="none" spc="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5400" b="1" cap="none" spc="0" dirty="0">
                          <a:solidFill>
                            <a:schemeClr val="tx1"/>
                          </a:solidFill>
                        </a:rPr>
                        <a:t>Indicator: Number of Inpatient beds for adults.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5400" cap="none" spc="0" dirty="0">
                          <a:solidFill>
                            <a:schemeClr val="tx1"/>
                          </a:solidFill>
                        </a:rPr>
                        <a:t>2021: 371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5400" cap="none" spc="0" dirty="0">
                          <a:solidFill>
                            <a:schemeClr val="tx1"/>
                          </a:solidFill>
                        </a:rPr>
                        <a:t>2022: 337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5400" cap="none" spc="0" dirty="0">
                          <a:solidFill>
                            <a:schemeClr val="tx1"/>
                          </a:solidFill>
                        </a:rPr>
                        <a:t>2023: 324</a:t>
                      </a:r>
                    </a:p>
                  </a:txBody>
                  <a:tcPr marL="113296" marR="113296" marT="113296" marB="11329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22283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81303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5616"/>
            <a:ext cx="18288000" cy="1027138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 t="-9222" b="-9222"/>
            </a:stretch>
          </a:blipFill>
        </p:spPr>
        <p:txBody>
          <a:bodyPr/>
          <a:lstStyle/>
          <a:p>
            <a:endParaRPr lang="en-US" dirty="0"/>
          </a:p>
        </p:txBody>
      </p:sp>
      <p:graphicFrame>
        <p:nvGraphicFramePr>
          <p:cNvPr id="8" name="Table 4">
            <a:extLst>
              <a:ext uri="{FF2B5EF4-FFF2-40B4-BE49-F238E27FC236}">
                <a16:creationId xmlns:a16="http://schemas.microsoft.com/office/drawing/2014/main" id="{59181FAA-6D2F-A2B0-AE88-96B8F7F8CC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7931233"/>
              </p:ext>
            </p:extLst>
          </p:nvPr>
        </p:nvGraphicFramePr>
        <p:xfrm>
          <a:off x="800100" y="602984"/>
          <a:ext cx="16687800" cy="9385832"/>
        </p:xfrm>
        <a:graphic>
          <a:graphicData uri="http://schemas.openxmlformats.org/drawingml/2006/table">
            <a:tbl>
              <a:tblPr firstRow="1" bandRow="1">
                <a:noFill/>
                <a:tableStyleId>{3B4B98B0-60AC-42C2-AFA5-B58CD77FA1E5}</a:tableStyleId>
              </a:tblPr>
              <a:tblGrid>
                <a:gridCol w="8343900">
                  <a:extLst>
                    <a:ext uri="{9D8B030D-6E8A-4147-A177-3AD203B41FA5}">
                      <a16:colId xmlns:a16="http://schemas.microsoft.com/office/drawing/2014/main" val="2981917977"/>
                    </a:ext>
                  </a:extLst>
                </a:gridCol>
                <a:gridCol w="8343900">
                  <a:extLst>
                    <a:ext uri="{9D8B030D-6E8A-4147-A177-3AD203B41FA5}">
                      <a16:colId xmlns:a16="http://schemas.microsoft.com/office/drawing/2014/main" val="3302767601"/>
                    </a:ext>
                  </a:extLst>
                </a:gridCol>
              </a:tblGrid>
              <a:tr h="1447800">
                <a:tc gridSpan="2">
                  <a:txBody>
                    <a:bodyPr/>
                    <a:lstStyle/>
                    <a:p>
                      <a:pPr algn="ctr"/>
                      <a:r>
                        <a:rPr lang="en-US" sz="6600" b="1" dirty="0"/>
                        <a:t>#2 Identified Need: Poverty (43.36%)</a:t>
                      </a:r>
                      <a:endParaRPr lang="en-US" sz="6600" b="0" cap="all" spc="150" dirty="0">
                        <a:solidFill>
                          <a:schemeClr val="lt1"/>
                        </a:solidFill>
                      </a:endParaRPr>
                    </a:p>
                  </a:txBody>
                  <a:tcPr marL="113296" marR="113296" marT="113296" marB="11329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0512675"/>
                  </a:ext>
                </a:extLst>
              </a:tr>
              <a:tr h="74494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5400" b="1" cap="none" spc="0" dirty="0">
                          <a:solidFill>
                            <a:schemeClr val="tx1"/>
                          </a:solidFill>
                        </a:rPr>
                        <a:t>Indicator: Rate of Children in Poverty</a:t>
                      </a:r>
                    </a:p>
                    <a:p>
                      <a:pPr marL="742950" marR="0" lvl="0" indent="-7429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5400" b="1" cap="none" spc="0" dirty="0">
                          <a:solidFill>
                            <a:schemeClr val="tx1"/>
                          </a:solidFill>
                        </a:rPr>
                        <a:t>Current: 22.1%</a:t>
                      </a:r>
                    </a:p>
                    <a:p>
                      <a:pPr marL="742950" marR="0" lvl="0" indent="-7429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5400" cap="none" spc="0" dirty="0">
                          <a:solidFill>
                            <a:schemeClr val="tx1"/>
                          </a:solidFill>
                        </a:rPr>
                        <a:t>2022: 22.8%</a:t>
                      </a:r>
                    </a:p>
                    <a:p>
                      <a:pPr marL="742950" marR="0" lvl="0" indent="-7429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5400" cap="none" spc="0" dirty="0">
                          <a:solidFill>
                            <a:schemeClr val="tx1"/>
                          </a:solidFill>
                        </a:rPr>
                        <a:t>2021: 24.8%</a:t>
                      </a:r>
                    </a:p>
                    <a:p>
                      <a:pPr marL="742950" marR="0" lvl="0" indent="-7429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5400" cap="none" spc="0" dirty="0">
                          <a:solidFill>
                            <a:schemeClr val="tx1"/>
                          </a:solidFill>
                        </a:rPr>
                        <a:t>2020: 25.6%</a:t>
                      </a:r>
                      <a:br>
                        <a:rPr lang="en-US" sz="5400" cap="none" spc="0" dirty="0">
                          <a:solidFill>
                            <a:schemeClr val="tx1"/>
                          </a:solidFill>
                        </a:rPr>
                      </a:br>
                      <a:endParaRPr lang="en-US" sz="5400" cap="none" spc="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5400" b="1" cap="none" spc="0" dirty="0">
                          <a:solidFill>
                            <a:schemeClr val="tx1"/>
                          </a:solidFill>
                        </a:rPr>
                        <a:t>Food insecurity for children under 18:   22.2%</a:t>
                      </a:r>
                    </a:p>
                  </a:txBody>
                  <a:tcPr marL="113296" marR="113296" marT="113296" marB="11329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6000" b="1" i="1" cap="none" spc="0" dirty="0">
                          <a:solidFill>
                            <a:schemeClr val="tx1"/>
                          </a:solidFill>
                        </a:rPr>
                        <a:t>Reality</a:t>
                      </a:r>
                      <a:r>
                        <a:rPr lang="en-US" sz="6000" i="1" cap="none" spc="0" dirty="0">
                          <a:solidFill>
                            <a:schemeClr val="tx1"/>
                          </a:solidFill>
                        </a:rPr>
                        <a:t>, when Poverty Rate is broken into subgroups…</a:t>
                      </a:r>
                    </a:p>
                    <a:p>
                      <a:pPr marL="571500" marR="0" lvl="0" indent="-5715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5400" cap="none" spc="0" dirty="0">
                          <a:solidFill>
                            <a:schemeClr val="tx1"/>
                          </a:solidFill>
                        </a:rPr>
                        <a:t>White: 9.2%</a:t>
                      </a:r>
                    </a:p>
                    <a:p>
                      <a:pPr marL="571500" marR="0" lvl="0" indent="-5715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5400" cap="none" spc="0" dirty="0">
                          <a:solidFill>
                            <a:schemeClr val="tx1"/>
                          </a:solidFill>
                        </a:rPr>
                        <a:t>Black: 33.2%</a:t>
                      </a:r>
                    </a:p>
                    <a:p>
                      <a:pPr marL="571500" marR="0" lvl="0" indent="-5715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5400" cap="none" spc="0" dirty="0">
                          <a:solidFill>
                            <a:schemeClr val="tx1"/>
                          </a:solidFill>
                        </a:rPr>
                        <a:t>Hispanic: 35.4%</a:t>
                      </a:r>
                    </a:p>
                    <a:p>
                      <a:pPr marL="571500" marR="0" lvl="0" indent="-5715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5400" cap="none" spc="0" dirty="0">
                          <a:solidFill>
                            <a:schemeClr val="tx1"/>
                          </a:solidFill>
                        </a:rPr>
                        <a:t>Other: 27.2%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800" b="1" cap="none" spc="0" dirty="0">
                          <a:solidFill>
                            <a:srgbClr val="002060"/>
                          </a:solidFill>
                        </a:rPr>
                        <a:t>10.6% of children are considered “extreme poverty”</a:t>
                      </a:r>
                    </a:p>
                  </a:txBody>
                  <a:tcPr marL="113296" marR="113296" marT="113296" marB="11329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22283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04621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5616"/>
            <a:ext cx="18288000" cy="1027138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 t="-9222" b="-9222"/>
            </a:stretch>
          </a:blipFill>
        </p:spPr>
        <p:txBody>
          <a:bodyPr/>
          <a:lstStyle/>
          <a:p>
            <a:endParaRPr lang="en-US" dirty="0"/>
          </a:p>
        </p:txBody>
      </p:sp>
      <p:graphicFrame>
        <p:nvGraphicFramePr>
          <p:cNvPr id="8" name="Table 4">
            <a:extLst>
              <a:ext uri="{FF2B5EF4-FFF2-40B4-BE49-F238E27FC236}">
                <a16:creationId xmlns:a16="http://schemas.microsoft.com/office/drawing/2014/main" id="{59181FAA-6D2F-A2B0-AE88-96B8F7F8CC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2218517"/>
              </p:ext>
            </p:extLst>
          </p:nvPr>
        </p:nvGraphicFramePr>
        <p:xfrm>
          <a:off x="800100" y="307445"/>
          <a:ext cx="16687800" cy="9687725"/>
        </p:xfrm>
        <a:graphic>
          <a:graphicData uri="http://schemas.openxmlformats.org/drawingml/2006/table">
            <a:tbl>
              <a:tblPr firstRow="1" bandRow="1">
                <a:noFill/>
                <a:tableStyleId>{3B4B98B0-60AC-42C2-AFA5-B58CD77FA1E5}</a:tableStyleId>
              </a:tblPr>
              <a:tblGrid>
                <a:gridCol w="16687800">
                  <a:extLst>
                    <a:ext uri="{9D8B030D-6E8A-4147-A177-3AD203B41FA5}">
                      <a16:colId xmlns:a16="http://schemas.microsoft.com/office/drawing/2014/main" val="2981917977"/>
                    </a:ext>
                  </a:extLst>
                </a:gridCol>
              </a:tblGrid>
              <a:tr h="1447800"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/>
                        <a:t>#3 Identified Need: Parental Involvement &amp; Family Engagement (39.82%)</a:t>
                      </a:r>
                      <a:endParaRPr lang="en-US" sz="6600" b="0" cap="all" spc="150" dirty="0">
                        <a:solidFill>
                          <a:schemeClr val="lt1"/>
                        </a:solidFill>
                      </a:endParaRPr>
                    </a:p>
                  </a:txBody>
                  <a:tcPr marL="113296" marR="113296" marT="113296" marB="11329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0512675"/>
                  </a:ext>
                </a:extLst>
              </a:tr>
              <a:tr h="74494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2800" b="1" cap="none" spc="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5400" b="1" cap="none" spc="0" dirty="0">
                          <a:solidFill>
                            <a:schemeClr val="tx1"/>
                          </a:solidFill>
                        </a:rPr>
                        <a:t>Indicator: Number of Children in Foster Care</a:t>
                      </a:r>
                    </a:p>
                    <a:p>
                      <a:pPr marL="742950" marR="0" lvl="0" indent="-7429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5400" cap="none" spc="0" dirty="0">
                          <a:solidFill>
                            <a:schemeClr val="tx1"/>
                          </a:solidFill>
                        </a:rPr>
                        <a:t>Current: 652 children</a:t>
                      </a:r>
                    </a:p>
                    <a:p>
                      <a:pPr marL="742950" marR="0" lvl="0" indent="-7429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5400" cap="none" spc="0" dirty="0">
                          <a:solidFill>
                            <a:schemeClr val="tx1"/>
                          </a:solidFill>
                        </a:rPr>
                        <a:t>2022: 782 children</a:t>
                      </a:r>
                    </a:p>
                    <a:p>
                      <a:pPr marL="742950" marR="0" lvl="0" indent="-7429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5400" cap="none" spc="0" dirty="0">
                          <a:solidFill>
                            <a:schemeClr val="tx1"/>
                          </a:solidFill>
                        </a:rPr>
                        <a:t>2021: 722 children</a:t>
                      </a:r>
                    </a:p>
                    <a:p>
                      <a:pPr marL="742950" marR="0" lvl="0" indent="-7429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5400" cap="none" spc="0" dirty="0">
                          <a:solidFill>
                            <a:schemeClr val="tx1"/>
                          </a:solidFill>
                        </a:rPr>
                        <a:t>2020: 974 children</a:t>
                      </a:r>
                    </a:p>
                  </a:txBody>
                  <a:tcPr marL="113296" marR="113296" marT="113296" marB="11329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22283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19059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5616"/>
            <a:ext cx="18288000" cy="1027138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 t="-9222" b="-9222"/>
            </a:stretch>
          </a:blipFill>
        </p:spPr>
        <p:txBody>
          <a:bodyPr/>
          <a:lstStyle/>
          <a:p>
            <a:endParaRPr lang="en-US" dirty="0"/>
          </a:p>
        </p:txBody>
      </p:sp>
      <p:graphicFrame>
        <p:nvGraphicFramePr>
          <p:cNvPr id="8" name="Table 4">
            <a:extLst>
              <a:ext uri="{FF2B5EF4-FFF2-40B4-BE49-F238E27FC236}">
                <a16:creationId xmlns:a16="http://schemas.microsoft.com/office/drawing/2014/main" id="{59181FAA-6D2F-A2B0-AE88-96B8F7F8CC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2658166"/>
              </p:ext>
            </p:extLst>
          </p:nvPr>
        </p:nvGraphicFramePr>
        <p:xfrm>
          <a:off x="800100" y="307445"/>
          <a:ext cx="16687800" cy="9871504"/>
        </p:xfrm>
        <a:graphic>
          <a:graphicData uri="http://schemas.openxmlformats.org/drawingml/2006/table">
            <a:tbl>
              <a:tblPr firstRow="1" bandRow="1">
                <a:noFill/>
                <a:tableStyleId>{3B4B98B0-60AC-42C2-AFA5-B58CD77FA1E5}</a:tableStyleId>
              </a:tblPr>
              <a:tblGrid>
                <a:gridCol w="8343900">
                  <a:extLst>
                    <a:ext uri="{9D8B030D-6E8A-4147-A177-3AD203B41FA5}">
                      <a16:colId xmlns:a16="http://schemas.microsoft.com/office/drawing/2014/main" val="2981917977"/>
                    </a:ext>
                  </a:extLst>
                </a:gridCol>
                <a:gridCol w="8343900">
                  <a:extLst>
                    <a:ext uri="{9D8B030D-6E8A-4147-A177-3AD203B41FA5}">
                      <a16:colId xmlns:a16="http://schemas.microsoft.com/office/drawing/2014/main" val="1786943302"/>
                    </a:ext>
                  </a:extLst>
                </a:gridCol>
              </a:tblGrid>
              <a:tr h="1447800">
                <a:tc gridSpan="2">
                  <a:txBody>
                    <a:bodyPr/>
                    <a:lstStyle/>
                    <a:p>
                      <a:pPr algn="ctr"/>
                      <a:r>
                        <a:rPr lang="en-US" sz="6600" b="1" dirty="0"/>
                        <a:t>Other Important Indicators: </a:t>
                      </a:r>
                    </a:p>
                    <a:p>
                      <a:pPr algn="ctr"/>
                      <a:r>
                        <a:rPr lang="en-US" sz="6600" b="1" dirty="0"/>
                        <a:t>School Success</a:t>
                      </a:r>
                    </a:p>
                  </a:txBody>
                  <a:tcPr marL="113296" marR="113296" marT="113296" marB="11329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0512675"/>
                  </a:ext>
                </a:extLst>
              </a:tr>
              <a:tr h="74494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5400" b="1" cap="none" spc="0" dirty="0">
                          <a:solidFill>
                            <a:schemeClr val="tx1"/>
                          </a:solidFill>
                        </a:rPr>
                        <a:t>Graduation Rate: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5400" b="1" cap="none" spc="0" dirty="0">
                          <a:solidFill>
                            <a:schemeClr val="tx1"/>
                          </a:solidFill>
                        </a:rPr>
                        <a:t>17-18:   90%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5400" b="1" cap="none" spc="0" dirty="0">
                          <a:solidFill>
                            <a:schemeClr val="tx1"/>
                          </a:solidFill>
                        </a:rPr>
                        <a:t>18-19:   93%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5400" b="1" cap="none" spc="0" dirty="0">
                          <a:solidFill>
                            <a:schemeClr val="tx1"/>
                          </a:solidFill>
                        </a:rPr>
                        <a:t>19-20:   90%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5400" b="1" cap="none" spc="0" dirty="0">
                          <a:solidFill>
                            <a:schemeClr val="tx1"/>
                          </a:solidFill>
                        </a:rPr>
                        <a:t>20-21:   91%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5400" b="1" cap="none" spc="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5400" b="1" cap="none" spc="0" dirty="0">
                          <a:solidFill>
                            <a:schemeClr val="tx1"/>
                          </a:solidFill>
                        </a:rPr>
                        <a:t>Chronic Absenteeism:  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5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20-21:   11.4% </a:t>
                      </a:r>
                      <a:r>
                        <a:rPr kumimoji="0" lang="en-US" sz="4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(10-17 days)</a:t>
                      </a:r>
                      <a:endParaRPr lang="en-US" sz="5400" b="1" cap="none" spc="0" dirty="0">
                        <a:solidFill>
                          <a:schemeClr val="tx1"/>
                        </a:solidFill>
                      </a:endParaRP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5400" b="1" cap="none" spc="0" dirty="0">
                          <a:solidFill>
                            <a:schemeClr val="tx1"/>
                          </a:solidFill>
                        </a:rPr>
                        <a:t>20-21:     5.1% </a:t>
                      </a:r>
                      <a:r>
                        <a:rPr lang="en-US" sz="4400" b="1" cap="none" spc="0" dirty="0">
                          <a:solidFill>
                            <a:schemeClr val="tx1"/>
                          </a:solidFill>
                        </a:rPr>
                        <a:t> (over 18 days)</a:t>
                      </a:r>
                      <a:endParaRPr lang="en-US" sz="5400" b="1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113296" marR="113296" marT="113296" marB="11329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800" b="1" cap="none" spc="0" dirty="0">
                          <a:solidFill>
                            <a:schemeClr val="tx1"/>
                          </a:solidFill>
                        </a:rPr>
                        <a:t>High School Dropout Rate: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400" b="1" cap="none" spc="0" dirty="0">
                          <a:solidFill>
                            <a:schemeClr val="tx1"/>
                          </a:solidFill>
                        </a:rPr>
                        <a:t>20-21:     3.1%</a:t>
                      </a:r>
                    </a:p>
                    <a:p>
                      <a:pPr marL="91440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400" b="1" cap="none" spc="0" dirty="0">
                          <a:solidFill>
                            <a:schemeClr val="tx1"/>
                          </a:solidFill>
                        </a:rPr>
                        <a:t>White       2.5%</a:t>
                      </a:r>
                    </a:p>
                    <a:p>
                      <a:pPr marL="91440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400" b="1" cap="none" spc="0" dirty="0">
                          <a:solidFill>
                            <a:schemeClr val="tx1"/>
                          </a:solidFill>
                        </a:rPr>
                        <a:t>Black         2.9%</a:t>
                      </a:r>
                    </a:p>
                    <a:p>
                      <a:pPr marL="91440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400" b="1" cap="none" spc="0" dirty="0">
                          <a:solidFill>
                            <a:schemeClr val="tx1"/>
                          </a:solidFill>
                        </a:rPr>
                        <a:t>Hispanic   6.8%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800" b="1" cap="none" spc="0" dirty="0">
                          <a:solidFill>
                            <a:schemeClr val="tx1"/>
                          </a:solidFill>
                        </a:rPr>
                        <a:t>Suspensions: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400" b="1" cap="none" spc="0" dirty="0">
                          <a:solidFill>
                            <a:schemeClr val="tx1"/>
                          </a:solidFill>
                        </a:rPr>
                        <a:t>20-21:     2.5%</a:t>
                      </a:r>
                    </a:p>
                    <a:p>
                      <a:pPr marL="91440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400" b="1" cap="none" spc="0" dirty="0">
                          <a:solidFill>
                            <a:schemeClr val="tx1"/>
                          </a:solidFill>
                        </a:rPr>
                        <a:t>White       1.5%</a:t>
                      </a:r>
                    </a:p>
                    <a:p>
                      <a:pPr marL="91440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400" b="1" cap="none" spc="0" dirty="0">
                          <a:solidFill>
                            <a:schemeClr val="tx1"/>
                          </a:solidFill>
                        </a:rPr>
                        <a:t>Black         3.4%</a:t>
                      </a:r>
                    </a:p>
                    <a:p>
                      <a:pPr marL="91440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400" b="1" cap="none" spc="0" dirty="0">
                          <a:solidFill>
                            <a:schemeClr val="tx1"/>
                          </a:solidFill>
                        </a:rPr>
                        <a:t>Hispanic   1.8%</a:t>
                      </a:r>
                    </a:p>
                  </a:txBody>
                  <a:tcPr marL="113296" marR="113296" marT="113296" marB="11329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22283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87869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5616"/>
            <a:ext cx="18288000" cy="1027138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 t="-9222" b="-9222"/>
            </a:stretch>
          </a:blipFill>
        </p:spPr>
        <p:txBody>
          <a:bodyPr/>
          <a:lstStyle/>
          <a:p>
            <a:endParaRPr lang="en-US" dirty="0"/>
          </a:p>
        </p:txBody>
      </p:sp>
      <p:graphicFrame>
        <p:nvGraphicFramePr>
          <p:cNvPr id="8" name="Table 4">
            <a:extLst>
              <a:ext uri="{FF2B5EF4-FFF2-40B4-BE49-F238E27FC236}">
                <a16:creationId xmlns:a16="http://schemas.microsoft.com/office/drawing/2014/main" id="{59181FAA-6D2F-A2B0-AE88-96B8F7F8CC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8896504"/>
              </p:ext>
            </p:extLst>
          </p:nvPr>
        </p:nvGraphicFramePr>
        <p:xfrm>
          <a:off x="800100" y="190500"/>
          <a:ext cx="16687800" cy="9841024"/>
        </p:xfrm>
        <a:graphic>
          <a:graphicData uri="http://schemas.openxmlformats.org/drawingml/2006/table">
            <a:tbl>
              <a:tblPr firstRow="1" bandRow="1">
                <a:noFill/>
                <a:tableStyleId>{3B4B98B0-60AC-42C2-AFA5-B58CD77FA1E5}</a:tableStyleId>
              </a:tblPr>
              <a:tblGrid>
                <a:gridCol w="8343900">
                  <a:extLst>
                    <a:ext uri="{9D8B030D-6E8A-4147-A177-3AD203B41FA5}">
                      <a16:colId xmlns:a16="http://schemas.microsoft.com/office/drawing/2014/main" val="2981917977"/>
                    </a:ext>
                  </a:extLst>
                </a:gridCol>
                <a:gridCol w="8343900">
                  <a:extLst>
                    <a:ext uri="{9D8B030D-6E8A-4147-A177-3AD203B41FA5}">
                      <a16:colId xmlns:a16="http://schemas.microsoft.com/office/drawing/2014/main" val="1786943302"/>
                    </a:ext>
                  </a:extLst>
                </a:gridCol>
              </a:tblGrid>
              <a:tr h="1447800">
                <a:tc gridSpan="2">
                  <a:txBody>
                    <a:bodyPr/>
                    <a:lstStyle/>
                    <a:p>
                      <a:pPr algn="ctr"/>
                      <a:r>
                        <a:rPr lang="en-US" sz="6600" b="1" i="0" dirty="0"/>
                        <a:t>Other Important Indicators: </a:t>
                      </a:r>
                    </a:p>
                    <a:p>
                      <a:pPr algn="ctr"/>
                      <a:r>
                        <a:rPr lang="en-US" sz="6600" b="1" i="0" dirty="0"/>
                        <a:t>School Success </a:t>
                      </a:r>
                      <a:r>
                        <a:rPr lang="en-US" sz="6600" b="0" i="1" dirty="0"/>
                        <a:t>continued…</a:t>
                      </a:r>
                    </a:p>
                  </a:txBody>
                  <a:tcPr marL="113296" marR="113296" marT="113296" marB="11329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0512675"/>
                  </a:ext>
                </a:extLst>
              </a:tr>
              <a:tr h="74494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400" b="1" cap="none" spc="0" dirty="0">
                          <a:solidFill>
                            <a:schemeClr val="tx1"/>
                          </a:solidFill>
                        </a:rPr>
                        <a:t>ELA Proficiency Gr 4: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400" b="1" cap="none" spc="0" dirty="0">
                          <a:solidFill>
                            <a:schemeClr val="tx1"/>
                          </a:solidFill>
                        </a:rPr>
                        <a:t>(New Exam ACAP)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400" b="1" cap="none" spc="0" dirty="0">
                          <a:solidFill>
                            <a:schemeClr val="tx1"/>
                          </a:solidFill>
                        </a:rPr>
                        <a:t>19-20:   -----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400" b="1" cap="none" spc="0" dirty="0">
                          <a:solidFill>
                            <a:schemeClr val="tx1"/>
                          </a:solidFill>
                        </a:rPr>
                        <a:t>20-21:   47.1%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400" b="1" cap="none" spc="0" dirty="0">
                          <a:solidFill>
                            <a:schemeClr val="tx1"/>
                          </a:solidFill>
                        </a:rPr>
                        <a:t>21-22:   50.4%</a:t>
                      </a:r>
                      <a:br>
                        <a:rPr lang="en-US" sz="4400" b="1" cap="none" spc="0" dirty="0">
                          <a:solidFill>
                            <a:schemeClr val="tx1"/>
                          </a:solidFill>
                        </a:rPr>
                      </a:br>
                      <a:endParaRPr lang="en-US" sz="4400" b="1" cap="none" spc="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400" b="1" cap="none" spc="0" dirty="0">
                          <a:solidFill>
                            <a:schemeClr val="tx1"/>
                          </a:solidFill>
                        </a:rPr>
                        <a:t>Math Proficiency Gr 4: 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400" b="1" cap="none" spc="0" dirty="0">
                          <a:solidFill>
                            <a:schemeClr val="tx1"/>
                          </a:solidFill>
                        </a:rPr>
                        <a:t>(New Exam ACAP)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400" b="1" cap="none" spc="0" dirty="0">
                          <a:solidFill>
                            <a:schemeClr val="tx1"/>
                          </a:solidFill>
                        </a:rPr>
                        <a:t>19-20:   -----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400" b="1" cap="none" spc="0" dirty="0">
                          <a:solidFill>
                            <a:schemeClr val="tx1"/>
                          </a:solidFill>
                        </a:rPr>
                        <a:t>20-21:   25.8%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400" b="1" cap="none" spc="0" dirty="0">
                          <a:solidFill>
                            <a:schemeClr val="tx1"/>
                          </a:solidFill>
                        </a:rPr>
                        <a:t>21-22:   31.9%</a:t>
                      </a:r>
                    </a:p>
                  </a:txBody>
                  <a:tcPr marL="113296" marR="113296" marT="113296" marB="11329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400" b="1" cap="none" spc="0" dirty="0">
                          <a:solidFill>
                            <a:schemeClr val="tx1"/>
                          </a:solidFill>
                        </a:rPr>
                        <a:t>ELA Proficiency Gr 8: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400" b="1" cap="none" spc="0" dirty="0">
                          <a:solidFill>
                            <a:schemeClr val="tx1"/>
                          </a:solidFill>
                        </a:rPr>
                        <a:t>(New Exam ACAP)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400" b="1" cap="none" spc="0" dirty="0">
                          <a:solidFill>
                            <a:schemeClr val="tx1"/>
                          </a:solidFill>
                        </a:rPr>
                        <a:t>19-20:   -----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400" b="1" cap="none" spc="0" dirty="0">
                          <a:solidFill>
                            <a:schemeClr val="tx1"/>
                          </a:solidFill>
                        </a:rPr>
                        <a:t>20-21:   51.7%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400" b="1" cap="none" spc="0" dirty="0">
                          <a:solidFill>
                            <a:schemeClr val="tx1"/>
                          </a:solidFill>
                        </a:rPr>
                        <a:t>21-22:   53.5%</a:t>
                      </a:r>
                      <a:br>
                        <a:rPr lang="en-US" sz="4400" b="1" cap="none" spc="0" dirty="0">
                          <a:solidFill>
                            <a:schemeClr val="tx1"/>
                          </a:solidFill>
                        </a:rPr>
                      </a:br>
                      <a:endParaRPr lang="en-US" sz="4400" b="1" cap="none" spc="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400" b="1" cap="none" spc="0" dirty="0">
                          <a:solidFill>
                            <a:schemeClr val="tx1"/>
                          </a:solidFill>
                        </a:rPr>
                        <a:t>Math Proficiency Gr 8: 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400" b="1" cap="none" spc="0" dirty="0">
                          <a:solidFill>
                            <a:schemeClr val="tx1"/>
                          </a:solidFill>
                        </a:rPr>
                        <a:t>(New Exam ACAP)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400" b="1" cap="none" spc="0" dirty="0">
                          <a:solidFill>
                            <a:schemeClr val="tx1"/>
                          </a:solidFill>
                        </a:rPr>
                        <a:t>19-20:   -----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400" b="1" cap="none" spc="0" dirty="0">
                          <a:solidFill>
                            <a:schemeClr val="tx1"/>
                          </a:solidFill>
                        </a:rPr>
                        <a:t>20-21:   17.1%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400" b="1" cap="none" spc="0" dirty="0">
                          <a:solidFill>
                            <a:schemeClr val="tx1"/>
                          </a:solidFill>
                        </a:rPr>
                        <a:t>21-22:   22.5%</a:t>
                      </a:r>
                    </a:p>
                  </a:txBody>
                  <a:tcPr marL="113296" marR="113296" marT="113296" marB="11329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22283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23153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A3A43E1-4087-657C-0780-4F60980BA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860"/>
            <a:ext cx="18288000" cy="1027176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051298" y="2942590"/>
            <a:ext cx="6291803" cy="6857837"/>
            <a:chOff x="0" y="0"/>
            <a:chExt cx="606631" cy="60120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06631" cy="601206"/>
            </a:xfrm>
            <a:custGeom>
              <a:avLst/>
              <a:gdLst/>
              <a:ahLst/>
              <a:cxnLst/>
              <a:rect l="l" t="t" r="r" b="b"/>
              <a:pathLst>
                <a:path w="606631" h="601206">
                  <a:moveTo>
                    <a:pt x="0" y="0"/>
                  </a:moveTo>
                  <a:lnTo>
                    <a:pt x="606631" y="0"/>
                  </a:lnTo>
                  <a:lnTo>
                    <a:pt x="606631" y="601206"/>
                  </a:lnTo>
                  <a:lnTo>
                    <a:pt x="0" y="601206"/>
                  </a:lnTo>
                  <a:close/>
                </a:path>
              </a:pathLst>
            </a:custGeom>
            <a:solidFill>
              <a:srgbClr val="9EDD6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4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271667" y="2961640"/>
            <a:ext cx="6553200" cy="6857837"/>
            <a:chOff x="0" y="0"/>
            <a:chExt cx="606631" cy="60120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06631" cy="601206"/>
            </a:xfrm>
            <a:custGeom>
              <a:avLst/>
              <a:gdLst/>
              <a:ahLst/>
              <a:cxnLst/>
              <a:rect l="l" t="t" r="r" b="b"/>
              <a:pathLst>
                <a:path w="606631" h="601206">
                  <a:moveTo>
                    <a:pt x="0" y="0"/>
                  </a:moveTo>
                  <a:lnTo>
                    <a:pt x="606631" y="0"/>
                  </a:lnTo>
                  <a:lnTo>
                    <a:pt x="606631" y="601206"/>
                  </a:lnTo>
                  <a:lnTo>
                    <a:pt x="0" y="601206"/>
                  </a:lnTo>
                  <a:close/>
                </a:path>
              </a:pathLst>
            </a:custGeom>
            <a:solidFill>
              <a:srgbClr val="9EDD6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4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436309" y="3401060"/>
            <a:ext cx="5174701" cy="1132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280"/>
              </a:lnSpc>
            </a:pPr>
            <a:r>
              <a:rPr lang="en-US" sz="9000" dirty="0">
                <a:solidFill>
                  <a:srgbClr val="336430"/>
                </a:solidFill>
                <a:latin typeface="Barlow Bold"/>
              </a:rPr>
              <a:t>MISSION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348776" y="4533900"/>
            <a:ext cx="5545213" cy="49859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3600" dirty="0">
                <a:solidFill>
                  <a:srgbClr val="000000"/>
                </a:solidFill>
                <a:latin typeface="Barlow Light"/>
              </a:rPr>
              <a:t>The mission of the Children’s Policy Cooperative of Jefferson County is to provide support, information, and opportunities to collaborate and advocate for the well-being of Jefferson County’s children.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739571" y="3401060"/>
            <a:ext cx="5360044" cy="1132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280"/>
              </a:lnSpc>
              <a:spcBef>
                <a:spcPct val="0"/>
              </a:spcBef>
            </a:pPr>
            <a:r>
              <a:rPr lang="en-US" sz="9000" u="none" dirty="0">
                <a:solidFill>
                  <a:srgbClr val="336430"/>
                </a:solidFill>
                <a:latin typeface="Barlow Bold"/>
              </a:rPr>
              <a:t>VISION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127530" y="4976119"/>
            <a:ext cx="4584125" cy="3693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6000" dirty="0">
                <a:solidFill>
                  <a:srgbClr val="000000"/>
                </a:solidFill>
                <a:latin typeface="Barlow Light"/>
              </a:rPr>
              <a:t>Building Partnerships to Benefit Children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5616"/>
            <a:ext cx="18288000" cy="1027138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 t="-9222" b="-9222"/>
            </a:stretch>
          </a:blipFill>
        </p:spPr>
        <p:txBody>
          <a:bodyPr/>
          <a:lstStyle/>
          <a:p>
            <a:endParaRPr lang="en-US" dirty="0"/>
          </a:p>
        </p:txBody>
      </p:sp>
      <p:graphicFrame>
        <p:nvGraphicFramePr>
          <p:cNvPr id="8" name="Table 4">
            <a:extLst>
              <a:ext uri="{FF2B5EF4-FFF2-40B4-BE49-F238E27FC236}">
                <a16:creationId xmlns:a16="http://schemas.microsoft.com/office/drawing/2014/main" id="{59181FAA-6D2F-A2B0-AE88-96B8F7F8CC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6212217"/>
              </p:ext>
            </p:extLst>
          </p:nvPr>
        </p:nvGraphicFramePr>
        <p:xfrm>
          <a:off x="800100" y="307445"/>
          <a:ext cx="16687800" cy="9841024"/>
        </p:xfrm>
        <a:graphic>
          <a:graphicData uri="http://schemas.openxmlformats.org/drawingml/2006/table">
            <a:tbl>
              <a:tblPr firstRow="1" bandRow="1">
                <a:noFill/>
                <a:tableStyleId>{3B4B98B0-60AC-42C2-AFA5-B58CD77FA1E5}</a:tableStyleId>
              </a:tblPr>
              <a:tblGrid>
                <a:gridCol w="8343900">
                  <a:extLst>
                    <a:ext uri="{9D8B030D-6E8A-4147-A177-3AD203B41FA5}">
                      <a16:colId xmlns:a16="http://schemas.microsoft.com/office/drawing/2014/main" val="2981917977"/>
                    </a:ext>
                  </a:extLst>
                </a:gridCol>
                <a:gridCol w="8343900">
                  <a:extLst>
                    <a:ext uri="{9D8B030D-6E8A-4147-A177-3AD203B41FA5}">
                      <a16:colId xmlns:a16="http://schemas.microsoft.com/office/drawing/2014/main" val="1786943302"/>
                    </a:ext>
                  </a:extLst>
                </a:gridCol>
              </a:tblGrid>
              <a:tr h="1447800">
                <a:tc gridSpan="2">
                  <a:txBody>
                    <a:bodyPr/>
                    <a:lstStyle/>
                    <a:p>
                      <a:pPr algn="ctr"/>
                      <a:r>
                        <a:rPr lang="en-US" sz="6600" b="1" dirty="0"/>
                        <a:t>Other Important Indicators: </a:t>
                      </a:r>
                    </a:p>
                    <a:p>
                      <a:pPr algn="ctr"/>
                      <a:r>
                        <a:rPr lang="en-US" sz="6600" b="1" dirty="0"/>
                        <a:t>Early Care &amp; Education</a:t>
                      </a:r>
                    </a:p>
                  </a:txBody>
                  <a:tcPr marL="113296" marR="113296" marT="113296" marB="11329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0512675"/>
                  </a:ext>
                </a:extLst>
              </a:tr>
              <a:tr h="74494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800" b="1" cap="none" spc="0" dirty="0">
                          <a:solidFill>
                            <a:schemeClr val="tx1"/>
                          </a:solidFill>
                        </a:rPr>
                        <a:t>First Class PreK Capacity: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800" b="1" cap="none" spc="0" dirty="0">
                          <a:solidFill>
                            <a:schemeClr val="tx1"/>
                          </a:solidFill>
                        </a:rPr>
                        <a:t>19-20:     2,142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800" b="1" cap="none" spc="0" dirty="0">
                          <a:solidFill>
                            <a:schemeClr val="tx1"/>
                          </a:solidFill>
                        </a:rPr>
                        <a:t>20-21:     2,430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800" b="1" cap="none" spc="0" dirty="0">
                          <a:solidFill>
                            <a:schemeClr val="tx1"/>
                          </a:solidFill>
                        </a:rPr>
                        <a:t>22-23:     2,934*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4800" b="1" cap="none" spc="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400" b="1" cap="none" spc="0" dirty="0">
                          <a:solidFill>
                            <a:schemeClr val="tx1"/>
                          </a:solidFill>
                        </a:rPr>
                        <a:t>*There are currently 163 PreK classrooms in </a:t>
                      </a:r>
                      <a:r>
                        <a:rPr lang="en-US" sz="4400" b="1" cap="none" spc="0" dirty="0" err="1">
                          <a:solidFill>
                            <a:schemeClr val="tx1"/>
                          </a:solidFill>
                        </a:rPr>
                        <a:t>Jef</a:t>
                      </a:r>
                      <a:r>
                        <a:rPr lang="en-US" sz="4400" b="1" cap="none" spc="0" dirty="0">
                          <a:solidFill>
                            <a:schemeClr val="tx1"/>
                          </a:solidFill>
                        </a:rPr>
                        <a:t> Co. Capacity is 2,934 and waitlist of 486 children. </a:t>
                      </a:r>
                      <a:r>
                        <a:rPr lang="en-US" sz="3200" b="1" cap="none" spc="0" dirty="0">
                          <a:solidFill>
                            <a:schemeClr val="tx1"/>
                          </a:solidFill>
                        </a:rPr>
                        <a:t>(AL Dept. of Early Ed website: data dashboard)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3200" b="1" cap="none" spc="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3200" b="1" cap="none" spc="0" dirty="0">
                          <a:solidFill>
                            <a:schemeClr val="tx1"/>
                          </a:solidFill>
                        </a:rPr>
                        <a:t>NOTE: This data is same as last presentation.</a:t>
                      </a:r>
                    </a:p>
                  </a:txBody>
                  <a:tcPr marL="113296" marR="113296" marT="113296" marB="11329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400" b="1" cap="none" spc="0" dirty="0">
                          <a:solidFill>
                            <a:schemeClr val="tx1"/>
                          </a:solidFill>
                        </a:rPr>
                        <a:t>Licensed Child Care Facilities: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400" b="1" cap="none" spc="0" dirty="0">
                          <a:solidFill>
                            <a:schemeClr val="tx1"/>
                          </a:solidFill>
                        </a:rPr>
                        <a:t>April 2019:     225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400" b="1" cap="none" spc="0" dirty="0">
                          <a:solidFill>
                            <a:schemeClr val="tx1"/>
                          </a:solidFill>
                        </a:rPr>
                        <a:t>April 2020:     322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400" b="1" cap="none" spc="0" dirty="0">
                          <a:solidFill>
                            <a:schemeClr val="tx1"/>
                          </a:solidFill>
                        </a:rPr>
                        <a:t>April 2021:     303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400" b="1" cap="none" spc="0" dirty="0">
                          <a:solidFill>
                            <a:schemeClr val="tx1"/>
                          </a:solidFill>
                        </a:rPr>
                        <a:t>July 2022:       298</a:t>
                      </a:r>
                      <a:br>
                        <a:rPr lang="en-US" sz="4400" b="1" cap="none" spc="0" dirty="0">
                          <a:solidFill>
                            <a:schemeClr val="tx1"/>
                          </a:solidFill>
                        </a:rPr>
                      </a:br>
                      <a:endParaRPr lang="en-US" sz="4400" b="1" cap="none" spc="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400" b="1" cap="none" spc="0" dirty="0">
                          <a:solidFill>
                            <a:schemeClr val="tx1"/>
                          </a:solidFill>
                        </a:rPr>
                        <a:t>Exempt Child Care Facilities: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400" b="1" cap="none" spc="0" dirty="0">
                          <a:solidFill>
                            <a:schemeClr val="tx1"/>
                          </a:solidFill>
                        </a:rPr>
                        <a:t>April 2019:     204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400" b="1" cap="none" spc="0" dirty="0">
                          <a:solidFill>
                            <a:schemeClr val="tx1"/>
                          </a:solidFill>
                        </a:rPr>
                        <a:t>April 2020:       89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400" b="1" cap="none" spc="0" dirty="0">
                          <a:solidFill>
                            <a:schemeClr val="tx1"/>
                          </a:solidFill>
                        </a:rPr>
                        <a:t>April 2021:       77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400" b="1" cap="none" spc="0" dirty="0">
                          <a:solidFill>
                            <a:schemeClr val="tx1"/>
                          </a:solidFill>
                        </a:rPr>
                        <a:t>July 2022:         75</a:t>
                      </a:r>
                    </a:p>
                  </a:txBody>
                  <a:tcPr marL="113296" marR="113296" marT="113296" marB="11329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22283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59562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5616"/>
            <a:ext cx="18288000" cy="1027138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 t="-9222" b="-9222"/>
            </a:stretch>
          </a:blipFill>
        </p:spPr>
        <p:txBody>
          <a:bodyPr/>
          <a:lstStyle/>
          <a:p>
            <a:endParaRPr lang="en-US" dirty="0"/>
          </a:p>
        </p:txBody>
      </p:sp>
      <p:graphicFrame>
        <p:nvGraphicFramePr>
          <p:cNvPr id="8" name="Table 4">
            <a:extLst>
              <a:ext uri="{FF2B5EF4-FFF2-40B4-BE49-F238E27FC236}">
                <a16:creationId xmlns:a16="http://schemas.microsoft.com/office/drawing/2014/main" id="{59181FAA-6D2F-A2B0-AE88-96B8F7F8CC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1111118"/>
              </p:ext>
            </p:extLst>
          </p:nvPr>
        </p:nvGraphicFramePr>
        <p:xfrm>
          <a:off x="800100" y="307445"/>
          <a:ext cx="16687800" cy="9687725"/>
        </p:xfrm>
        <a:graphic>
          <a:graphicData uri="http://schemas.openxmlformats.org/drawingml/2006/table">
            <a:tbl>
              <a:tblPr firstRow="1" bandRow="1">
                <a:noFill/>
                <a:tableStyleId>{3B4B98B0-60AC-42C2-AFA5-B58CD77FA1E5}</a:tableStyleId>
              </a:tblPr>
              <a:tblGrid>
                <a:gridCol w="8343900">
                  <a:extLst>
                    <a:ext uri="{9D8B030D-6E8A-4147-A177-3AD203B41FA5}">
                      <a16:colId xmlns:a16="http://schemas.microsoft.com/office/drawing/2014/main" val="2981917977"/>
                    </a:ext>
                  </a:extLst>
                </a:gridCol>
                <a:gridCol w="8343900">
                  <a:extLst>
                    <a:ext uri="{9D8B030D-6E8A-4147-A177-3AD203B41FA5}">
                      <a16:colId xmlns:a16="http://schemas.microsoft.com/office/drawing/2014/main" val="1786943302"/>
                    </a:ext>
                  </a:extLst>
                </a:gridCol>
              </a:tblGrid>
              <a:tr h="1447800">
                <a:tc gridSpan="2">
                  <a:txBody>
                    <a:bodyPr/>
                    <a:lstStyle/>
                    <a:p>
                      <a:pPr algn="ctr"/>
                      <a:r>
                        <a:rPr lang="en-US" sz="6600" b="1" dirty="0"/>
                        <a:t>Other Important Indicators: </a:t>
                      </a:r>
                    </a:p>
                    <a:p>
                      <a:pPr algn="ctr"/>
                      <a:r>
                        <a:rPr lang="en-US" sz="6600" b="1" dirty="0"/>
                        <a:t>Juvenile Crime &amp; Safety</a:t>
                      </a:r>
                    </a:p>
                  </a:txBody>
                  <a:tcPr marL="113296" marR="113296" marT="113296" marB="11329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0512675"/>
                  </a:ext>
                </a:extLst>
              </a:tr>
              <a:tr h="74494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6600" b="1" cap="none" spc="0" dirty="0">
                          <a:solidFill>
                            <a:schemeClr val="tx1"/>
                          </a:solidFill>
                        </a:rPr>
                        <a:t>Juvenile Violent Crime Petition Rate: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6000" b="1" cap="none" spc="0" dirty="0">
                          <a:solidFill>
                            <a:schemeClr val="tx1"/>
                          </a:solidFill>
                        </a:rPr>
                        <a:t>2008:   8.3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6000" b="1" cap="none" spc="0" dirty="0">
                          <a:solidFill>
                            <a:schemeClr val="tx1"/>
                          </a:solidFill>
                        </a:rPr>
                        <a:t>2018:   2.8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6000" b="1" cap="none" spc="0" dirty="0">
                          <a:solidFill>
                            <a:schemeClr val="tx1"/>
                          </a:solidFill>
                        </a:rPr>
                        <a:t>2019:   2.7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6000" b="1" cap="none" spc="0" dirty="0">
                          <a:solidFill>
                            <a:schemeClr val="tx1"/>
                          </a:solidFill>
                        </a:rPr>
                        <a:t>2020:   1.8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6000" b="1" cap="none" spc="0" dirty="0">
                          <a:solidFill>
                            <a:schemeClr val="tx1"/>
                          </a:solidFill>
                        </a:rPr>
                        <a:t>2021:   2.1</a:t>
                      </a:r>
                    </a:p>
                  </a:txBody>
                  <a:tcPr marL="113296" marR="113296" marT="113296" marB="11329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6600" b="1" cap="none" spc="0" dirty="0">
                          <a:solidFill>
                            <a:schemeClr val="tx1"/>
                          </a:solidFill>
                        </a:rPr>
                        <a:t>Teens not Attending School/not Working: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6000" b="1" cap="none" spc="0" dirty="0">
                          <a:solidFill>
                            <a:schemeClr val="tx1"/>
                          </a:solidFill>
                        </a:rPr>
                        <a:t>2000:         10.5%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6000" b="1" cap="none" spc="0" dirty="0">
                          <a:solidFill>
                            <a:schemeClr val="tx1"/>
                          </a:solidFill>
                        </a:rPr>
                        <a:t>2013-17:      7.5%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6000" b="1" cap="none" spc="0" dirty="0">
                          <a:solidFill>
                            <a:schemeClr val="tx1"/>
                          </a:solidFill>
                        </a:rPr>
                        <a:t>2014-18:      7.9%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6000" b="1" cap="none" spc="0" dirty="0">
                          <a:solidFill>
                            <a:schemeClr val="tx1"/>
                          </a:solidFill>
                        </a:rPr>
                        <a:t>2015-19:      7.8%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6000" b="1" cap="none" spc="0" dirty="0">
                          <a:solidFill>
                            <a:schemeClr val="tx1"/>
                          </a:solidFill>
                        </a:rPr>
                        <a:t>2016-20:      8.2%</a:t>
                      </a:r>
                      <a:br>
                        <a:rPr lang="en-US" sz="2700" b="1" cap="none" spc="0" dirty="0">
                          <a:solidFill>
                            <a:schemeClr val="tx1"/>
                          </a:solidFill>
                        </a:rPr>
                      </a:br>
                      <a:endParaRPr lang="en-US" sz="2700" b="1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113296" marR="113296" marT="113296" marB="11329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22283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66066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5616"/>
            <a:ext cx="18288000" cy="1027138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 t="-9222" b="-9222"/>
            </a:stretch>
          </a:blipFill>
        </p:spPr>
        <p:txBody>
          <a:bodyPr/>
          <a:lstStyle/>
          <a:p>
            <a:endParaRPr lang="en-US" dirty="0"/>
          </a:p>
        </p:txBody>
      </p:sp>
      <p:graphicFrame>
        <p:nvGraphicFramePr>
          <p:cNvPr id="8" name="Table 4">
            <a:extLst>
              <a:ext uri="{FF2B5EF4-FFF2-40B4-BE49-F238E27FC236}">
                <a16:creationId xmlns:a16="http://schemas.microsoft.com/office/drawing/2014/main" id="{59181FAA-6D2F-A2B0-AE88-96B8F7F8CC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0575115"/>
              </p:ext>
            </p:extLst>
          </p:nvPr>
        </p:nvGraphicFramePr>
        <p:xfrm>
          <a:off x="800100" y="307445"/>
          <a:ext cx="16687800" cy="9687725"/>
        </p:xfrm>
        <a:graphic>
          <a:graphicData uri="http://schemas.openxmlformats.org/drawingml/2006/table">
            <a:tbl>
              <a:tblPr firstRow="1" bandRow="1">
                <a:noFill/>
                <a:tableStyleId>{3B4B98B0-60AC-42C2-AFA5-B58CD77FA1E5}</a:tableStyleId>
              </a:tblPr>
              <a:tblGrid>
                <a:gridCol w="8343900">
                  <a:extLst>
                    <a:ext uri="{9D8B030D-6E8A-4147-A177-3AD203B41FA5}">
                      <a16:colId xmlns:a16="http://schemas.microsoft.com/office/drawing/2014/main" val="2981917977"/>
                    </a:ext>
                  </a:extLst>
                </a:gridCol>
                <a:gridCol w="8343900">
                  <a:extLst>
                    <a:ext uri="{9D8B030D-6E8A-4147-A177-3AD203B41FA5}">
                      <a16:colId xmlns:a16="http://schemas.microsoft.com/office/drawing/2014/main" val="1786943302"/>
                    </a:ext>
                  </a:extLst>
                </a:gridCol>
              </a:tblGrid>
              <a:tr h="1447800">
                <a:tc gridSpan="2">
                  <a:txBody>
                    <a:bodyPr/>
                    <a:lstStyle/>
                    <a:p>
                      <a:pPr algn="ctr"/>
                      <a:r>
                        <a:rPr lang="en-US" sz="6600" b="1" dirty="0"/>
                        <a:t>Other Important Indicators: </a:t>
                      </a:r>
                    </a:p>
                    <a:p>
                      <a:pPr algn="ctr"/>
                      <a:r>
                        <a:rPr lang="en-US" sz="6600" b="1" dirty="0"/>
                        <a:t>Health &amp; Well Being</a:t>
                      </a:r>
                    </a:p>
                  </a:txBody>
                  <a:tcPr marL="113296" marR="113296" marT="113296" marB="11329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0512675"/>
                  </a:ext>
                </a:extLst>
              </a:tr>
              <a:tr h="74494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6000" b="1" cap="none" spc="0" dirty="0">
                          <a:solidFill>
                            <a:schemeClr val="tx1"/>
                          </a:solidFill>
                        </a:rPr>
                        <a:t>Jefferson County Infant Mortality Rate:</a:t>
                      </a:r>
                      <a:br>
                        <a:rPr lang="en-US" sz="6000" b="1" cap="none" spc="0" dirty="0">
                          <a:solidFill>
                            <a:schemeClr val="tx1"/>
                          </a:solidFill>
                        </a:rPr>
                      </a:br>
                      <a:endParaRPr lang="en-US" sz="6000" b="1" cap="none" spc="0" dirty="0">
                        <a:solidFill>
                          <a:schemeClr val="tx1"/>
                        </a:solidFill>
                      </a:endParaRP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5400" b="1" cap="none" spc="0" dirty="0">
                          <a:solidFill>
                            <a:schemeClr val="tx1"/>
                          </a:solidFill>
                        </a:rPr>
                        <a:t>2007 </a:t>
                      </a:r>
                      <a:r>
                        <a:rPr lang="en-US" sz="4400" b="1" cap="none" spc="0" dirty="0">
                          <a:solidFill>
                            <a:schemeClr val="tx1"/>
                          </a:solidFill>
                        </a:rPr>
                        <a:t>(base):   </a:t>
                      </a:r>
                      <a:r>
                        <a:rPr lang="en-US" sz="5400" b="1" cap="none" spc="0" dirty="0">
                          <a:solidFill>
                            <a:schemeClr val="tx1"/>
                          </a:solidFill>
                        </a:rPr>
                        <a:t>12.5/1000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5400" b="1" cap="none" spc="0" dirty="0">
                          <a:solidFill>
                            <a:schemeClr val="tx1"/>
                          </a:solidFill>
                        </a:rPr>
                        <a:t>2017:            10.5/1000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5400" b="1" cap="none" spc="0" dirty="0">
                          <a:solidFill>
                            <a:schemeClr val="tx1"/>
                          </a:solidFill>
                        </a:rPr>
                        <a:t>2018:              8.2/1000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5400" b="1" cap="none" spc="0" dirty="0">
                          <a:solidFill>
                            <a:schemeClr val="tx1"/>
                          </a:solidFill>
                        </a:rPr>
                        <a:t>2019:            10.0/1000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5400" b="1" cap="none" spc="0" dirty="0">
                          <a:solidFill>
                            <a:schemeClr val="tx1"/>
                          </a:solidFill>
                        </a:rPr>
                        <a:t>2020:              7.3/1000</a:t>
                      </a:r>
                    </a:p>
                  </a:txBody>
                  <a:tcPr marL="113296" marR="113296" marT="113296" marB="11329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6000" b="1" cap="none" spc="0" dirty="0">
                          <a:solidFill>
                            <a:schemeClr val="tx1"/>
                          </a:solidFill>
                        </a:rPr>
                        <a:t>When Infant Mortality Rate </a:t>
                      </a:r>
                      <a:r>
                        <a:rPr kumimoji="0" lang="en-US" sz="60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is broken into subgroups…</a:t>
                      </a:r>
                      <a:br>
                        <a:rPr kumimoji="0" lang="en-US" sz="60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endParaRPr kumimoji="0" lang="en-US" sz="40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571500" marR="0" lvl="0" indent="-5715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5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White:     2.8%</a:t>
                      </a:r>
                    </a:p>
                    <a:p>
                      <a:pPr marL="571500" marR="0" lvl="0" indent="-5715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5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Black:     12.2%</a:t>
                      </a:r>
                    </a:p>
                    <a:p>
                      <a:pPr marL="571500" marR="0" lvl="0" indent="-5715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5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Hispanic: 4.4%</a:t>
                      </a:r>
                    </a:p>
                    <a:p>
                      <a:pPr marL="571500" marR="0" lvl="0" indent="-5715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5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Other:    11.2%</a:t>
                      </a:r>
                    </a:p>
                  </a:txBody>
                  <a:tcPr marL="113296" marR="113296" marT="113296" marB="11329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22283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68099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5616"/>
            <a:ext cx="18288000" cy="1027138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 t="-9222" b="-9222"/>
            </a:stretch>
          </a:blipFill>
        </p:spPr>
        <p:txBody>
          <a:bodyPr/>
          <a:lstStyle/>
          <a:p>
            <a:endParaRPr lang="en-US" dirty="0"/>
          </a:p>
        </p:txBody>
      </p:sp>
      <p:graphicFrame>
        <p:nvGraphicFramePr>
          <p:cNvPr id="8" name="Table 4">
            <a:extLst>
              <a:ext uri="{FF2B5EF4-FFF2-40B4-BE49-F238E27FC236}">
                <a16:creationId xmlns:a16="http://schemas.microsoft.com/office/drawing/2014/main" id="{59181FAA-6D2F-A2B0-AE88-96B8F7F8CC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8098035"/>
              </p:ext>
            </p:extLst>
          </p:nvPr>
        </p:nvGraphicFramePr>
        <p:xfrm>
          <a:off x="800100" y="307445"/>
          <a:ext cx="16687800" cy="9687725"/>
        </p:xfrm>
        <a:graphic>
          <a:graphicData uri="http://schemas.openxmlformats.org/drawingml/2006/table">
            <a:tbl>
              <a:tblPr firstRow="1" bandRow="1">
                <a:noFill/>
                <a:tableStyleId>{3B4B98B0-60AC-42C2-AFA5-B58CD77FA1E5}</a:tableStyleId>
              </a:tblPr>
              <a:tblGrid>
                <a:gridCol w="8343900">
                  <a:extLst>
                    <a:ext uri="{9D8B030D-6E8A-4147-A177-3AD203B41FA5}">
                      <a16:colId xmlns:a16="http://schemas.microsoft.com/office/drawing/2014/main" val="2981917977"/>
                    </a:ext>
                  </a:extLst>
                </a:gridCol>
                <a:gridCol w="8343900">
                  <a:extLst>
                    <a:ext uri="{9D8B030D-6E8A-4147-A177-3AD203B41FA5}">
                      <a16:colId xmlns:a16="http://schemas.microsoft.com/office/drawing/2014/main" val="1786943302"/>
                    </a:ext>
                  </a:extLst>
                </a:gridCol>
              </a:tblGrid>
              <a:tr h="1447800">
                <a:tc gridSpan="2">
                  <a:txBody>
                    <a:bodyPr/>
                    <a:lstStyle/>
                    <a:p>
                      <a:pPr algn="ctr"/>
                      <a:r>
                        <a:rPr lang="en-US" sz="6600" b="1" dirty="0"/>
                        <a:t>Other Important Indicators: </a:t>
                      </a:r>
                    </a:p>
                    <a:p>
                      <a:pPr algn="ctr"/>
                      <a:r>
                        <a:rPr lang="en-US" sz="6600" b="1" dirty="0"/>
                        <a:t>Health &amp; Well Being</a:t>
                      </a:r>
                    </a:p>
                  </a:txBody>
                  <a:tcPr marL="113296" marR="113296" marT="113296" marB="11329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0512675"/>
                  </a:ext>
                </a:extLst>
              </a:tr>
              <a:tr h="74494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6000" b="1" cap="none" spc="0" dirty="0">
                          <a:solidFill>
                            <a:schemeClr val="tx1"/>
                          </a:solidFill>
                        </a:rPr>
                        <a:t>Births to Females Aged 15-17 (per 1,000):</a:t>
                      </a:r>
                      <a:br>
                        <a:rPr lang="en-US" sz="6000" b="1" cap="none" spc="0" dirty="0">
                          <a:solidFill>
                            <a:schemeClr val="tx1"/>
                          </a:solidFill>
                        </a:rPr>
                      </a:br>
                      <a:endParaRPr lang="en-US" sz="6000" b="1" cap="none" spc="0" dirty="0">
                        <a:solidFill>
                          <a:schemeClr val="tx1"/>
                        </a:solidFill>
                      </a:endParaRP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5400" b="1" cap="none" spc="0" dirty="0">
                          <a:solidFill>
                            <a:schemeClr val="tx1"/>
                          </a:solidFill>
                        </a:rPr>
                        <a:t>2007:  (380)      28.2/1000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5400" b="1" cap="none" spc="0" dirty="0">
                          <a:solidFill>
                            <a:schemeClr val="tx1"/>
                          </a:solidFill>
                        </a:rPr>
                        <a:t>2017:  (119)       9.6/1000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5400" b="1" cap="none" spc="0" dirty="0">
                          <a:solidFill>
                            <a:schemeClr val="tx1"/>
                          </a:solidFill>
                        </a:rPr>
                        <a:t>2018:  (124)     10.1/1000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5400" b="1" cap="none" spc="0" dirty="0">
                          <a:solidFill>
                            <a:schemeClr val="tx1"/>
                          </a:solidFill>
                        </a:rPr>
                        <a:t>2019:  (112)       9.1/1000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5400" b="1" cap="none" spc="0" dirty="0">
                          <a:solidFill>
                            <a:schemeClr val="tx1"/>
                          </a:solidFill>
                        </a:rPr>
                        <a:t>2020:  (105</a:t>
                      </a:r>
                      <a:r>
                        <a:rPr lang="en-US" sz="5400" b="1" cap="none" spc="0">
                          <a:solidFill>
                            <a:schemeClr val="tx1"/>
                          </a:solidFill>
                        </a:rPr>
                        <a:t>)       8.6/1000</a:t>
                      </a:r>
                      <a:endParaRPr lang="en-US" sz="5400" b="1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113296" marR="113296" marT="113296" marB="11329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6000" b="1" cap="none" spc="0" dirty="0">
                          <a:solidFill>
                            <a:schemeClr val="tx1"/>
                          </a:solidFill>
                        </a:rPr>
                        <a:t>Births to Females Aged 10-19 (per 1,000):</a:t>
                      </a:r>
                      <a:br>
                        <a:rPr lang="en-US" sz="6000" b="1" cap="none" spc="0" dirty="0">
                          <a:solidFill>
                            <a:schemeClr val="tx1"/>
                          </a:solidFill>
                        </a:rPr>
                      </a:br>
                      <a:endParaRPr lang="en-US" sz="6000" b="1" cap="none" spc="0" dirty="0">
                        <a:solidFill>
                          <a:schemeClr val="tx1"/>
                        </a:solidFill>
                      </a:endParaRP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5400" b="1" cap="none" spc="0" dirty="0">
                          <a:solidFill>
                            <a:schemeClr val="tx1"/>
                          </a:solidFill>
                        </a:rPr>
                        <a:t>2007:  (1,147)    26.0/1000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5400" b="1" cap="none" spc="0" dirty="0">
                          <a:solidFill>
                            <a:schemeClr val="tx1"/>
                          </a:solidFill>
                        </a:rPr>
                        <a:t>2017:   (522)      12.7/1000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5400" b="1" cap="none" spc="0" dirty="0">
                          <a:solidFill>
                            <a:schemeClr val="tx1"/>
                          </a:solidFill>
                        </a:rPr>
                        <a:t>2018:   (498)      12.1/1000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5400" b="1" cap="none" spc="0" dirty="0">
                          <a:solidFill>
                            <a:schemeClr val="tx1"/>
                          </a:solidFill>
                        </a:rPr>
                        <a:t>2019:   (449)      11.0/1000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5400" b="1" cap="none" spc="0" dirty="0">
                          <a:solidFill>
                            <a:schemeClr val="tx1"/>
                          </a:solidFill>
                        </a:rPr>
                        <a:t>2020:   (412)      10.1/1000</a:t>
                      </a:r>
                    </a:p>
                  </a:txBody>
                  <a:tcPr marL="113296" marR="113296" marT="113296" marB="11329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22283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30669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5616"/>
            <a:ext cx="18288000" cy="1027138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 t="-9222" b="-9222"/>
            </a:stretch>
          </a:blipFill>
        </p:spPr>
        <p:txBody>
          <a:bodyPr/>
          <a:lstStyle/>
          <a:p>
            <a:endParaRPr lang="en-US" dirty="0"/>
          </a:p>
        </p:txBody>
      </p:sp>
      <p:graphicFrame>
        <p:nvGraphicFramePr>
          <p:cNvPr id="8" name="Table 4">
            <a:extLst>
              <a:ext uri="{FF2B5EF4-FFF2-40B4-BE49-F238E27FC236}">
                <a16:creationId xmlns:a16="http://schemas.microsoft.com/office/drawing/2014/main" id="{59181FAA-6D2F-A2B0-AE88-96B8F7F8CC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9951685"/>
              </p:ext>
            </p:extLst>
          </p:nvPr>
        </p:nvGraphicFramePr>
        <p:xfrm>
          <a:off x="800100" y="750701"/>
          <a:ext cx="16687800" cy="8785598"/>
        </p:xfrm>
        <a:graphic>
          <a:graphicData uri="http://schemas.openxmlformats.org/drawingml/2006/table">
            <a:tbl>
              <a:tblPr firstRow="1" bandRow="1">
                <a:noFill/>
                <a:tableStyleId>{3B4B98B0-60AC-42C2-AFA5-B58CD77FA1E5}</a:tableStyleId>
              </a:tblPr>
              <a:tblGrid>
                <a:gridCol w="16687800">
                  <a:extLst>
                    <a:ext uri="{9D8B030D-6E8A-4147-A177-3AD203B41FA5}">
                      <a16:colId xmlns:a16="http://schemas.microsoft.com/office/drawing/2014/main" val="2981917977"/>
                    </a:ext>
                  </a:extLst>
                </a:gridCol>
              </a:tblGrid>
              <a:tr h="1336145">
                <a:tc>
                  <a:txBody>
                    <a:bodyPr/>
                    <a:lstStyle/>
                    <a:p>
                      <a:pPr algn="ctr"/>
                      <a:r>
                        <a:rPr lang="en-US" sz="6600" b="1" cap="all" spc="150" dirty="0">
                          <a:solidFill>
                            <a:srgbClr val="002060"/>
                          </a:solidFill>
                        </a:rPr>
                        <a:t>Call to Action</a:t>
                      </a:r>
                      <a:endParaRPr lang="en-US" sz="6600" b="0" cap="all" spc="150" dirty="0">
                        <a:solidFill>
                          <a:srgbClr val="002060"/>
                        </a:solidFill>
                      </a:endParaRPr>
                    </a:p>
                  </a:txBody>
                  <a:tcPr marL="113296" marR="113296" marT="113296" marB="11329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0512675"/>
                  </a:ext>
                </a:extLst>
              </a:tr>
              <a:tr h="7449453">
                <a:tc>
                  <a:txBody>
                    <a:bodyPr/>
                    <a:lstStyle/>
                    <a:p>
                      <a:pPr marL="571500" marR="0" lvl="0" indent="-5715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6300" b="1" cap="none" spc="0" dirty="0">
                          <a:solidFill>
                            <a:schemeClr val="tx1"/>
                          </a:solidFill>
                        </a:rPr>
                        <a:t>Take Aways?</a:t>
                      </a:r>
                    </a:p>
                    <a:p>
                      <a:pPr marL="571500" marR="0" lvl="0" indent="-5715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6300" b="1" cap="none" spc="0" dirty="0">
                          <a:solidFill>
                            <a:schemeClr val="tx1"/>
                          </a:solidFill>
                        </a:rPr>
                        <a:t>Did anything surprise you?</a:t>
                      </a:r>
                    </a:p>
                    <a:p>
                      <a:pPr marL="571500" marR="0" lvl="0" indent="-5715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6300" b="1" cap="none" spc="0" dirty="0">
                          <a:solidFill>
                            <a:schemeClr val="tx1"/>
                          </a:solidFill>
                        </a:rPr>
                        <a:t>Does this information align with what you see?</a:t>
                      </a:r>
                    </a:p>
                    <a:p>
                      <a:pPr marL="571500" marR="0" lvl="0" indent="-5715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6300" b="1" cap="none" spc="0" dirty="0">
                          <a:solidFill>
                            <a:schemeClr val="tx1"/>
                          </a:solidFill>
                        </a:rPr>
                        <a:t>What steps can YOU or YOUR ORGANIZATION take to meet these needs?</a:t>
                      </a:r>
                    </a:p>
                    <a:p>
                      <a:pPr marL="571500" marR="0" lvl="0" indent="-5715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6300" b="1" cap="none" spc="0" dirty="0">
                          <a:solidFill>
                            <a:schemeClr val="tx1"/>
                          </a:solidFill>
                        </a:rPr>
                        <a:t>What new solutions would you like to see?</a:t>
                      </a:r>
                    </a:p>
                    <a:p>
                      <a:pPr marL="571500" marR="0" lvl="0" indent="-5715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6300" b="1" cap="none" spc="0" dirty="0">
                          <a:solidFill>
                            <a:schemeClr val="tx1"/>
                          </a:solidFill>
                        </a:rPr>
                        <a:t>What is in our “sphere of influence” to change?</a:t>
                      </a:r>
                      <a:endParaRPr lang="en-US" sz="63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113296" marR="113296" marT="113296" marB="11329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22283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5066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4799" y="1447758"/>
            <a:ext cx="8606559" cy="7391483"/>
            <a:chOff x="-802024" y="0"/>
            <a:chExt cx="11475412" cy="9855311"/>
          </a:xfrm>
        </p:grpSpPr>
        <p:pic>
          <p:nvPicPr>
            <p:cNvPr id="3" name="Picture 3" descr="Hand holding binoculars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91" r="11291"/>
            <a:stretch/>
          </p:blipFill>
          <p:spPr>
            <a:xfrm>
              <a:off x="-802024" y="0"/>
              <a:ext cx="11475412" cy="9855311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9359155" y="1447758"/>
            <a:ext cx="8157441" cy="7391483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50B24B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4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743200" y="4951211"/>
            <a:ext cx="7017844" cy="30521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880"/>
              </a:lnSpc>
            </a:pPr>
            <a:r>
              <a:rPr lang="en-US" sz="12000" dirty="0">
                <a:solidFill>
                  <a:srgbClr val="9EDD6C"/>
                </a:solidFill>
                <a:latin typeface="Barlow Bold"/>
              </a:rPr>
              <a:t>Looking Forward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B9A328-1BE1-D41F-1DF2-69283934AD80}"/>
              </a:ext>
            </a:extLst>
          </p:cNvPr>
          <p:cNvSpPr/>
          <p:nvPr/>
        </p:nvSpPr>
        <p:spPr>
          <a:xfrm>
            <a:off x="9751495" y="1638300"/>
            <a:ext cx="692856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First Friday Forums: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E60D11-455C-28B3-4198-3BD4A7F24F3B}"/>
              </a:ext>
            </a:extLst>
          </p:cNvPr>
          <p:cNvSpPr txBox="1"/>
          <p:nvPr/>
        </p:nvSpPr>
        <p:spPr>
          <a:xfrm>
            <a:off x="9610288" y="3139500"/>
            <a:ext cx="7998215" cy="5509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September 1: Partner Showcase</a:t>
            </a:r>
          </a:p>
          <a:p>
            <a:r>
              <a:rPr lang="en-US" sz="4400" dirty="0"/>
              <a:t>October 6: </a:t>
            </a:r>
            <a:r>
              <a:rPr lang="en-US" sz="4400" dirty="0" err="1"/>
              <a:t>LoveLikeLexi</a:t>
            </a:r>
            <a:r>
              <a:rPr lang="en-US" sz="4400" dirty="0"/>
              <a:t> Project </a:t>
            </a:r>
            <a:br>
              <a:rPr lang="en-US" sz="4400" dirty="0"/>
            </a:br>
            <a:r>
              <a:rPr lang="en-US" sz="4400" dirty="0"/>
              <a:t>   (Suicide Awareness/Prevention) </a:t>
            </a:r>
          </a:p>
          <a:p>
            <a:r>
              <a:rPr lang="en-US" sz="4400" dirty="0"/>
              <a:t>November 3:</a:t>
            </a:r>
          </a:p>
          <a:p>
            <a:r>
              <a:rPr lang="en-US" sz="4400" dirty="0"/>
              <a:t>February 2:</a:t>
            </a:r>
          </a:p>
          <a:p>
            <a:r>
              <a:rPr lang="en-US" sz="4400" dirty="0"/>
              <a:t>March 1:</a:t>
            </a:r>
          </a:p>
          <a:p>
            <a:r>
              <a:rPr lang="en-US" sz="4400" dirty="0"/>
              <a:t>April 5:</a:t>
            </a:r>
          </a:p>
          <a:p>
            <a:r>
              <a:rPr lang="en-US" sz="4400" dirty="0"/>
              <a:t>May 3: </a:t>
            </a:r>
          </a:p>
        </p:txBody>
      </p:sp>
    </p:spTree>
    <p:extLst>
      <p:ext uri="{BB962C8B-B14F-4D97-AF65-F5344CB8AC3E}">
        <p14:creationId xmlns:p14="http://schemas.microsoft.com/office/powerpoint/2010/main" val="31537568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1657662"/>
            <a:ext cx="8606559" cy="7391483"/>
            <a:chOff x="-802024" y="0"/>
            <a:chExt cx="11475412" cy="9855311"/>
          </a:xfrm>
        </p:grpSpPr>
        <p:pic>
          <p:nvPicPr>
            <p:cNvPr id="3" name="Picture 3" descr="Several hands raised and ready to answer a question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40" r="11140"/>
            <a:stretch/>
          </p:blipFill>
          <p:spPr>
            <a:xfrm>
              <a:off x="-802024" y="0"/>
              <a:ext cx="11475412" cy="9855311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381000" y="1657661"/>
            <a:ext cx="8157441" cy="7391483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50B24B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4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609600" y="1918143"/>
            <a:ext cx="7772400" cy="13138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880"/>
              </a:lnSpc>
            </a:pPr>
            <a:r>
              <a:rPr lang="en-US" sz="6600" dirty="0">
                <a:solidFill>
                  <a:srgbClr val="9EDD6C"/>
                </a:solidFill>
                <a:latin typeface="Barlow Bold"/>
              </a:rPr>
              <a:t>Join an Action Group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083802-4B95-F295-4680-BAA90CB99E24}"/>
              </a:ext>
            </a:extLst>
          </p:cNvPr>
          <p:cNvSpPr txBox="1"/>
          <p:nvPr/>
        </p:nvSpPr>
        <p:spPr>
          <a:xfrm>
            <a:off x="563674" y="3578440"/>
            <a:ext cx="8111259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Early Education (ECE)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Education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Safety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Health (physical &amp; mental)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First Friday Forum</a:t>
            </a:r>
          </a:p>
        </p:txBody>
      </p:sp>
    </p:spTree>
    <p:extLst>
      <p:ext uri="{BB962C8B-B14F-4D97-AF65-F5344CB8AC3E}">
        <p14:creationId xmlns:p14="http://schemas.microsoft.com/office/powerpoint/2010/main" val="34463052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5616"/>
            <a:ext cx="18288000" cy="1027138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 t="-9222" b="-9222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3A56BE9-47A1-4646-4776-B93978188187}"/>
              </a:ext>
            </a:extLst>
          </p:cNvPr>
          <p:cNvSpPr txBox="1">
            <a:spLocks/>
          </p:cNvSpPr>
          <p:nvPr/>
        </p:nvSpPr>
        <p:spPr>
          <a:xfrm>
            <a:off x="457200" y="571500"/>
            <a:ext cx="17373600" cy="9296400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800" b="1" dirty="0"/>
              <a:t>Remember: </a:t>
            </a:r>
            <a:r>
              <a:rPr lang="en-US" sz="11800" dirty="0"/>
              <a:t>Who </a:t>
            </a:r>
            <a:r>
              <a:rPr lang="en-US" sz="11800" b="1" dirty="0"/>
              <a:t>YOU</a:t>
            </a:r>
            <a:r>
              <a:rPr lang="en-US" sz="11800" dirty="0"/>
              <a:t> are and What </a:t>
            </a:r>
            <a:r>
              <a:rPr lang="en-US" sz="11800" b="1" dirty="0"/>
              <a:t>YOU</a:t>
            </a:r>
            <a:r>
              <a:rPr lang="en-US" sz="11800" dirty="0"/>
              <a:t> do, Makes a </a:t>
            </a:r>
            <a:r>
              <a:rPr lang="en-US" sz="11800" b="1" dirty="0"/>
              <a:t>Difference</a:t>
            </a:r>
            <a:r>
              <a:rPr lang="en-US" sz="11800" dirty="0"/>
              <a:t> </a:t>
            </a:r>
            <a:r>
              <a:rPr lang="en-US" sz="11800" dirty="0" err="1"/>
              <a:t>Every.Single.Day</a:t>
            </a:r>
            <a:r>
              <a:rPr lang="en-US" sz="11800" dirty="0"/>
              <a:t>!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6" name="Picture 23">
            <a:extLst>
              <a:ext uri="{FF2B5EF4-FFF2-40B4-BE49-F238E27FC236}">
                <a16:creationId xmlns:a16="http://schemas.microsoft.com/office/drawing/2014/main" id="{A7FF4B0B-FBEF-0C27-45FD-0DDD4E1044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7" r="8707"/>
          <a:stretch/>
        </p:blipFill>
        <p:spPr>
          <a:xfrm>
            <a:off x="6819900" y="5829300"/>
            <a:ext cx="4648200" cy="365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3723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0439400" cy="7200900"/>
            <a:chOff x="0" y="0"/>
            <a:chExt cx="13919200" cy="96012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72" r="8872"/>
            <a:stretch/>
          </p:blipFill>
          <p:spPr>
            <a:xfrm>
              <a:off x="0" y="1"/>
              <a:ext cx="9021709" cy="6643283"/>
            </a:xfrm>
            <a:prstGeom prst="rect">
              <a:avLst/>
            </a:prstGeom>
          </p:spPr>
        </p:pic>
        <p:pic>
          <p:nvPicPr>
            <p:cNvPr id="4" name="Picture 4" descr="Young multiracial friend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91" r="27691"/>
            <a:stretch/>
          </p:blipFill>
          <p:spPr>
            <a:xfrm>
              <a:off x="9021709" y="0"/>
              <a:ext cx="4447355" cy="6643282"/>
            </a:xfrm>
            <a:prstGeom prst="rect">
              <a:avLst/>
            </a:prstGeom>
          </p:spPr>
        </p:pic>
        <p:pic>
          <p:nvPicPr>
            <p:cNvPr id="5" name="Picture 5" descr="Mother kissing baby girl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5" t="21516" r="-3575" b="47038"/>
            <a:stretch/>
          </p:blipFill>
          <p:spPr>
            <a:xfrm>
              <a:off x="0" y="6705600"/>
              <a:ext cx="13919200" cy="2895600"/>
            </a:xfrm>
            <a:prstGeom prst="rect">
              <a:avLst/>
            </a:prstGeom>
          </p:spPr>
        </p:pic>
      </p:grpSp>
      <p:sp>
        <p:nvSpPr>
          <p:cNvPr id="10" name="TextBox 10"/>
          <p:cNvSpPr txBox="1"/>
          <p:nvPr/>
        </p:nvSpPr>
        <p:spPr>
          <a:xfrm>
            <a:off x="10591800" y="3543300"/>
            <a:ext cx="7467600" cy="7752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460"/>
              </a:lnSpc>
              <a:spcBef>
                <a:spcPct val="0"/>
              </a:spcBef>
            </a:pPr>
            <a:r>
              <a:rPr lang="en-US" sz="9600" dirty="0">
                <a:solidFill>
                  <a:srgbClr val="336430"/>
                </a:solidFill>
                <a:latin typeface="Barlow Bold"/>
              </a:rPr>
              <a:t>QUESTIONS?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28600" y="7886700"/>
            <a:ext cx="17830800" cy="13657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2600"/>
              </a:lnSpc>
              <a:spcBef>
                <a:spcPct val="0"/>
              </a:spcBef>
            </a:pPr>
            <a:r>
              <a:rPr lang="en-US" sz="6000" u="none" dirty="0">
                <a:solidFill>
                  <a:srgbClr val="50B24B"/>
                </a:solidFill>
                <a:latin typeface="Barlow Bold"/>
              </a:rPr>
              <a:t>“Building Partnerships to Benefit Children”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10D37915-AA3B-362B-DFED-9790179042E5}"/>
              </a:ext>
            </a:extLst>
          </p:cNvPr>
          <p:cNvSpPr txBox="1"/>
          <p:nvPr/>
        </p:nvSpPr>
        <p:spPr>
          <a:xfrm>
            <a:off x="93223" y="438150"/>
            <a:ext cx="17972665" cy="9848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400" dirty="0">
              <a:solidFill>
                <a:schemeClr val="tx1"/>
              </a:solidFill>
            </a:endParaRPr>
          </a:p>
          <a:p>
            <a:br>
              <a:rPr lang="en-US" sz="4400" dirty="0">
                <a:solidFill>
                  <a:schemeClr val="tx1"/>
                </a:solidFill>
              </a:rPr>
            </a:br>
            <a:br>
              <a:rPr lang="en-US" sz="4400" dirty="0">
                <a:solidFill>
                  <a:schemeClr val="tx1"/>
                </a:solidFill>
              </a:rPr>
            </a:br>
            <a:r>
              <a:rPr lang="en-US" sz="4400" b="1" dirty="0">
                <a:solidFill>
                  <a:schemeClr val="tx1"/>
                </a:solidFill>
              </a:rPr>
              <a:t>The Alabama Children’s Policy Council (CPC) </a:t>
            </a:r>
            <a:r>
              <a:rPr lang="en-US" sz="4400" dirty="0">
                <a:solidFill>
                  <a:schemeClr val="tx1"/>
                </a:solidFill>
              </a:rPr>
              <a:t>system is designed to support providers of children’s services as they work to address the needs of children, ages 0-19, and their families. By creating a CPC in each of Alabama’s 67 counties, the unique needs of each community can be addressed. </a:t>
            </a:r>
            <a:r>
              <a:rPr lang="en-US" sz="4400" b="1" dirty="0">
                <a:solidFill>
                  <a:schemeClr val="tx1"/>
                </a:solidFill>
              </a:rPr>
              <a:t>At the state level, these local needs become the driving force for children’s policies.</a:t>
            </a:r>
            <a:br>
              <a:rPr lang="en-US" sz="4400" b="1" dirty="0">
                <a:solidFill>
                  <a:schemeClr val="tx1"/>
                </a:solidFill>
              </a:rPr>
            </a:br>
            <a:br>
              <a:rPr lang="en-US" sz="4400" b="1" dirty="0">
                <a:solidFill>
                  <a:schemeClr val="tx1"/>
                </a:solidFill>
              </a:rPr>
            </a:br>
            <a:r>
              <a:rPr lang="en-US" sz="4400" dirty="0">
                <a:solidFill>
                  <a:schemeClr val="tx1"/>
                </a:solidFill>
              </a:rPr>
              <a:t>Each county CPC conducts an annual Needs Assessment to review and prioritize the top needs/issues affecting/impacting children and families in their county. </a:t>
            </a:r>
            <a:r>
              <a:rPr lang="en-US" sz="4400" b="1" dirty="0">
                <a:solidFill>
                  <a:schemeClr val="tx1"/>
                </a:solidFill>
              </a:rPr>
              <a:t>This Needs Assessment serves as a blueprint for the counties, state, and legislators to assign priorities to needs and implement programs, services, and solutions to provide for the needs.</a:t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 </a:t>
            </a:r>
            <a:endParaRPr lang="en-US" dirty="0"/>
          </a:p>
        </p:txBody>
      </p:sp>
      <p:sp>
        <p:nvSpPr>
          <p:cNvPr id="18" name="TextBox 18"/>
          <p:cNvSpPr txBox="1"/>
          <p:nvPr/>
        </p:nvSpPr>
        <p:spPr>
          <a:xfrm>
            <a:off x="222112" y="236896"/>
            <a:ext cx="12731888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299"/>
              </a:lnSpc>
              <a:spcBef>
                <a:spcPct val="0"/>
              </a:spcBef>
            </a:pPr>
            <a:r>
              <a:rPr lang="en-US" sz="5400" b="1" dirty="0">
                <a:solidFill>
                  <a:srgbClr val="000000"/>
                </a:solidFill>
                <a:latin typeface="Bahnschrift SemiBold" panose="020B0502040204020203" pitchFamily="34" charset="0"/>
              </a:rPr>
              <a:t>Alabama Children’s Policy Council Annual Needs Assessment Overview</a:t>
            </a:r>
          </a:p>
        </p:txBody>
      </p:sp>
      <p:pic>
        <p:nvPicPr>
          <p:cNvPr id="23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7" r="8707"/>
          <a:stretch/>
        </p:blipFill>
        <p:spPr>
          <a:xfrm>
            <a:off x="15146541" y="236896"/>
            <a:ext cx="2919347" cy="2292632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222112" y="1815674"/>
            <a:ext cx="11284088" cy="356025"/>
            <a:chOff x="0" y="0"/>
            <a:chExt cx="2608915" cy="1228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08915" cy="122851"/>
            </a:xfrm>
            <a:custGeom>
              <a:avLst/>
              <a:gdLst/>
              <a:ahLst/>
              <a:cxnLst/>
              <a:rect l="l" t="t" r="r" b="b"/>
              <a:pathLst>
                <a:path w="2608915" h="122851">
                  <a:moveTo>
                    <a:pt x="0" y="0"/>
                  </a:moveTo>
                  <a:lnTo>
                    <a:pt x="2608915" y="0"/>
                  </a:lnTo>
                  <a:lnTo>
                    <a:pt x="2608915" y="122851"/>
                  </a:lnTo>
                  <a:lnTo>
                    <a:pt x="0" y="122851"/>
                  </a:lnTo>
                  <a:close/>
                </a:path>
              </a:pathLst>
            </a:custGeom>
            <a:solidFill>
              <a:srgbClr val="50B24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48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7"/>
          <p:cNvSpPr/>
          <p:nvPr/>
        </p:nvSpPr>
        <p:spPr>
          <a:xfrm>
            <a:off x="12804502" y="6551519"/>
            <a:ext cx="1295204" cy="1301010"/>
          </a:xfrm>
          <a:custGeom>
            <a:avLst/>
            <a:gdLst/>
            <a:ahLst/>
            <a:cxnLst/>
            <a:rect l="l" t="t" r="r" b="b"/>
            <a:pathLst>
              <a:path w="809173" h="812800">
                <a:moveTo>
                  <a:pt x="404587" y="0"/>
                </a:moveTo>
                <a:cubicBezTo>
                  <a:pt x="628326" y="1001"/>
                  <a:pt x="809174" y="182659"/>
                  <a:pt x="809174" y="406400"/>
                </a:cubicBezTo>
                <a:cubicBezTo>
                  <a:pt x="809174" y="630141"/>
                  <a:pt x="628326" y="811799"/>
                  <a:pt x="404587" y="812800"/>
                </a:cubicBezTo>
                <a:cubicBezTo>
                  <a:pt x="180848" y="811799"/>
                  <a:pt x="0" y="630141"/>
                  <a:pt x="0" y="406400"/>
                </a:cubicBezTo>
                <a:cubicBezTo>
                  <a:pt x="0" y="182659"/>
                  <a:pt x="180848" y="1001"/>
                  <a:pt x="404587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</p:spPr>
      </p:sp>
      <p:grpSp>
        <p:nvGrpSpPr>
          <p:cNvPr id="19" name="Group 19"/>
          <p:cNvGrpSpPr/>
          <p:nvPr/>
        </p:nvGrpSpPr>
        <p:grpSpPr>
          <a:xfrm>
            <a:off x="19050" y="778755"/>
            <a:ext cx="14080656" cy="259991"/>
            <a:chOff x="0" y="0"/>
            <a:chExt cx="2929463" cy="13695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929463" cy="136950"/>
            </a:xfrm>
            <a:custGeom>
              <a:avLst/>
              <a:gdLst/>
              <a:ahLst/>
              <a:cxnLst/>
              <a:rect l="l" t="t" r="r" b="b"/>
              <a:pathLst>
                <a:path w="2929463" h="136950">
                  <a:moveTo>
                    <a:pt x="0" y="0"/>
                  </a:moveTo>
                  <a:lnTo>
                    <a:pt x="2929463" y="0"/>
                  </a:lnTo>
                  <a:lnTo>
                    <a:pt x="2929463" y="136950"/>
                  </a:lnTo>
                  <a:lnTo>
                    <a:pt x="0" y="136950"/>
                  </a:lnTo>
                  <a:close/>
                </a:path>
              </a:pathLst>
            </a:custGeom>
            <a:solidFill>
              <a:srgbClr val="50B24B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48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92544" y="0"/>
            <a:ext cx="14537856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8144"/>
              </a:lnSpc>
              <a:spcBef>
                <a:spcPct val="0"/>
              </a:spcBef>
            </a:pPr>
            <a:r>
              <a:rPr lang="en-US" sz="6786" dirty="0">
                <a:solidFill>
                  <a:srgbClr val="000000"/>
                </a:solidFill>
                <a:latin typeface="Barlow Bold"/>
              </a:rPr>
              <a:t>Categories Determined by State CPC</a:t>
            </a:r>
          </a:p>
        </p:txBody>
      </p:sp>
      <p:graphicFrame>
        <p:nvGraphicFramePr>
          <p:cNvPr id="25" name="Table 4">
            <a:extLst>
              <a:ext uri="{FF2B5EF4-FFF2-40B4-BE49-F238E27FC236}">
                <a16:creationId xmlns:a16="http://schemas.microsoft.com/office/drawing/2014/main" id="{6675FA51-87BA-2E4D-FA50-09F2893B6C0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9457926"/>
              </p:ext>
            </p:extLst>
          </p:nvPr>
        </p:nvGraphicFramePr>
        <p:xfrm>
          <a:off x="457200" y="1333500"/>
          <a:ext cx="17373600" cy="852530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8531252">
                  <a:extLst>
                    <a:ext uri="{9D8B030D-6E8A-4147-A177-3AD203B41FA5}">
                      <a16:colId xmlns:a16="http://schemas.microsoft.com/office/drawing/2014/main" val="2981917977"/>
                    </a:ext>
                  </a:extLst>
                </a:gridCol>
                <a:gridCol w="8842348">
                  <a:extLst>
                    <a:ext uri="{9D8B030D-6E8A-4147-A177-3AD203B41FA5}">
                      <a16:colId xmlns:a16="http://schemas.microsoft.com/office/drawing/2014/main" val="1765783061"/>
                    </a:ext>
                  </a:extLst>
                </a:gridCol>
              </a:tblGrid>
              <a:tr h="0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9pPr>
                    </a:lstStyle>
                    <a:p>
                      <a:pPr algn="ctr"/>
                      <a:endParaRPr lang="en-US" sz="100" b="0" cap="all" spc="150" dirty="0">
                        <a:solidFill>
                          <a:schemeClr val="lt1"/>
                        </a:solidFill>
                      </a:endParaRPr>
                    </a:p>
                  </a:txBody>
                  <a:tcPr marL="113296" marR="113296" marT="113296" marB="113296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r>
                        <a:rPr lang="en-US" sz="3600" b="1" cap="all" spc="150" dirty="0">
                          <a:solidFill>
                            <a:schemeClr val="lt1"/>
                          </a:solidFill>
                        </a:rPr>
                        <a:t>2022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cap="all" spc="150" dirty="0">
                          <a:solidFill>
                            <a:schemeClr val="lt1"/>
                          </a:solidFill>
                        </a:rPr>
                        <a:t>(#234 respondents)</a:t>
                      </a:r>
                    </a:p>
                  </a:txBody>
                  <a:tcPr marL="151061" marR="151061" marT="151061" marB="151061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0512675"/>
                  </a:ext>
                </a:extLst>
              </a:tr>
              <a:tr h="11343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9pPr>
                    </a:lstStyle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6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Substance Abuse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6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Parental Involvement and Family Engagement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6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School Success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6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Early Care and Education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6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Mental Health </a:t>
                      </a:r>
                      <a:endParaRPr lang="en-US" sz="66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113296" marR="113296" marT="113296" marB="113296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9pPr>
                    </a:lstStyle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6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Juvenile Crime and Safety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6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Poverty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6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Health and Well Being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6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Neighborhoods and Housing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6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Transportation</a:t>
                      </a:r>
                    </a:p>
                  </a:txBody>
                  <a:tcPr marL="113296" marR="113296" marT="113296" marB="113296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222835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 rot="-5400000">
            <a:off x="-4394382" y="3899082"/>
            <a:ext cx="10355448" cy="12618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160"/>
              </a:lnSpc>
            </a:pPr>
            <a:r>
              <a:rPr lang="en-US" sz="6600" dirty="0" err="1">
                <a:solidFill>
                  <a:srgbClr val="50B24B"/>
                </a:solidFill>
                <a:latin typeface="Barlow Bold"/>
              </a:rPr>
              <a:t>JeffCo</a:t>
            </a:r>
            <a:r>
              <a:rPr lang="en-US" sz="6600" dirty="0">
                <a:solidFill>
                  <a:srgbClr val="50B24B"/>
                </a:solidFill>
                <a:latin typeface="Barlow Bold"/>
              </a:rPr>
              <a:t> Needs Rank Order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196613" y="863549"/>
            <a:ext cx="7559277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60"/>
              </a:lnSpc>
            </a:pPr>
            <a:r>
              <a:rPr lang="en-US" sz="4800" dirty="0">
                <a:solidFill>
                  <a:srgbClr val="336430"/>
                </a:solidFill>
                <a:latin typeface="Barlow Bold"/>
              </a:rPr>
              <a:t>1.  Mental Health  (61%)</a:t>
            </a:r>
          </a:p>
        </p:txBody>
      </p:sp>
      <p:sp>
        <p:nvSpPr>
          <p:cNvPr id="22" name="TextBox 7">
            <a:extLst>
              <a:ext uri="{FF2B5EF4-FFF2-40B4-BE49-F238E27FC236}">
                <a16:creationId xmlns:a16="http://schemas.microsoft.com/office/drawing/2014/main" id="{1D5516D4-493B-C99A-6FDD-AC1412E1433C}"/>
              </a:ext>
            </a:extLst>
          </p:cNvPr>
          <p:cNvSpPr txBox="1"/>
          <p:nvPr/>
        </p:nvSpPr>
        <p:spPr>
          <a:xfrm>
            <a:off x="2196614" y="2557015"/>
            <a:ext cx="7559277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60"/>
              </a:lnSpc>
            </a:pPr>
            <a:r>
              <a:rPr lang="en-US" sz="4800" dirty="0">
                <a:solidFill>
                  <a:srgbClr val="336430"/>
                </a:solidFill>
                <a:latin typeface="Barlow Bold"/>
              </a:rPr>
              <a:t>2.  Poverty  (43%)</a:t>
            </a:r>
          </a:p>
        </p:txBody>
      </p:sp>
      <p:sp>
        <p:nvSpPr>
          <p:cNvPr id="24" name="TextBox 7">
            <a:extLst>
              <a:ext uri="{FF2B5EF4-FFF2-40B4-BE49-F238E27FC236}">
                <a16:creationId xmlns:a16="http://schemas.microsoft.com/office/drawing/2014/main" id="{DC13753E-DD60-E071-D883-02D6376417C8}"/>
              </a:ext>
            </a:extLst>
          </p:cNvPr>
          <p:cNvSpPr txBox="1"/>
          <p:nvPr/>
        </p:nvSpPr>
        <p:spPr>
          <a:xfrm>
            <a:off x="2253765" y="4066282"/>
            <a:ext cx="7559277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60"/>
              </a:lnSpc>
            </a:pPr>
            <a:r>
              <a:rPr lang="en-US" sz="4800" dirty="0">
                <a:solidFill>
                  <a:srgbClr val="336430"/>
                </a:solidFill>
                <a:latin typeface="Barlow Bold"/>
              </a:rPr>
              <a:t>3.  Parental Involvement / Family Engagement  (40%)</a:t>
            </a:r>
          </a:p>
        </p:txBody>
      </p:sp>
      <p:sp>
        <p:nvSpPr>
          <p:cNvPr id="25" name="TextBox 7">
            <a:extLst>
              <a:ext uri="{FF2B5EF4-FFF2-40B4-BE49-F238E27FC236}">
                <a16:creationId xmlns:a16="http://schemas.microsoft.com/office/drawing/2014/main" id="{65F075B0-278E-441B-6A0B-058C3A64734B}"/>
              </a:ext>
            </a:extLst>
          </p:cNvPr>
          <p:cNvSpPr txBox="1"/>
          <p:nvPr/>
        </p:nvSpPr>
        <p:spPr>
          <a:xfrm>
            <a:off x="2196615" y="6106418"/>
            <a:ext cx="7559277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60"/>
              </a:lnSpc>
            </a:pPr>
            <a:r>
              <a:rPr lang="en-US" sz="4800" dirty="0">
                <a:solidFill>
                  <a:srgbClr val="336430"/>
                </a:solidFill>
                <a:latin typeface="Barlow Bold"/>
              </a:rPr>
              <a:t>4.  Juvenile Crime &amp; Safety  (27%)</a:t>
            </a: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77083B8D-89B5-42DB-15D5-F2D614DE4D5A}"/>
              </a:ext>
            </a:extLst>
          </p:cNvPr>
          <p:cNvSpPr txBox="1"/>
          <p:nvPr/>
        </p:nvSpPr>
        <p:spPr>
          <a:xfrm>
            <a:off x="2196615" y="8338493"/>
            <a:ext cx="7559277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60"/>
              </a:lnSpc>
            </a:pPr>
            <a:r>
              <a:rPr lang="en-US" sz="4800" dirty="0">
                <a:solidFill>
                  <a:srgbClr val="336430"/>
                </a:solidFill>
                <a:latin typeface="Barlow Bold"/>
              </a:rPr>
              <a:t>5.  Early Care &amp; Education  (26.55%)</a:t>
            </a:r>
          </a:p>
        </p:txBody>
      </p:sp>
      <p:sp>
        <p:nvSpPr>
          <p:cNvPr id="27" name="TextBox 7">
            <a:extLst>
              <a:ext uri="{FF2B5EF4-FFF2-40B4-BE49-F238E27FC236}">
                <a16:creationId xmlns:a16="http://schemas.microsoft.com/office/drawing/2014/main" id="{02AC88CA-EF6E-9061-9675-7B42A8B08792}"/>
              </a:ext>
            </a:extLst>
          </p:cNvPr>
          <p:cNvSpPr txBox="1"/>
          <p:nvPr/>
        </p:nvSpPr>
        <p:spPr>
          <a:xfrm>
            <a:off x="10538224" y="728192"/>
            <a:ext cx="7559277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60"/>
              </a:lnSpc>
            </a:pPr>
            <a:r>
              <a:rPr lang="en-US" sz="4800" dirty="0">
                <a:solidFill>
                  <a:srgbClr val="336430"/>
                </a:solidFill>
                <a:latin typeface="Barlow Bold"/>
              </a:rPr>
              <a:t>6.  Substance Abuse  (23%)</a:t>
            </a:r>
          </a:p>
        </p:txBody>
      </p:sp>
      <p:sp>
        <p:nvSpPr>
          <p:cNvPr id="28" name="TextBox 7">
            <a:extLst>
              <a:ext uri="{FF2B5EF4-FFF2-40B4-BE49-F238E27FC236}">
                <a16:creationId xmlns:a16="http://schemas.microsoft.com/office/drawing/2014/main" id="{82AD0A1A-E1E3-59C5-F92F-74EE610106B6}"/>
              </a:ext>
            </a:extLst>
          </p:cNvPr>
          <p:cNvSpPr txBox="1"/>
          <p:nvPr/>
        </p:nvSpPr>
        <p:spPr>
          <a:xfrm>
            <a:off x="10500121" y="2287710"/>
            <a:ext cx="7559277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60"/>
              </a:lnSpc>
            </a:pPr>
            <a:r>
              <a:rPr lang="en-US" sz="4800" dirty="0">
                <a:solidFill>
                  <a:srgbClr val="336430"/>
                </a:solidFill>
                <a:latin typeface="Barlow Bold"/>
              </a:rPr>
              <a:t>7.  Neighborhoods &amp; Housing  (21%)</a:t>
            </a:r>
          </a:p>
        </p:txBody>
      </p:sp>
      <p:sp>
        <p:nvSpPr>
          <p:cNvPr id="29" name="TextBox 7">
            <a:extLst>
              <a:ext uri="{FF2B5EF4-FFF2-40B4-BE49-F238E27FC236}">
                <a16:creationId xmlns:a16="http://schemas.microsoft.com/office/drawing/2014/main" id="{835DCB68-CB2D-239E-03E5-B78EEED42ED5}"/>
              </a:ext>
            </a:extLst>
          </p:cNvPr>
          <p:cNvSpPr txBox="1"/>
          <p:nvPr/>
        </p:nvSpPr>
        <p:spPr>
          <a:xfrm>
            <a:off x="10538224" y="4260719"/>
            <a:ext cx="7559277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60"/>
              </a:lnSpc>
            </a:pPr>
            <a:r>
              <a:rPr lang="en-US" sz="4800" dirty="0">
                <a:solidFill>
                  <a:srgbClr val="336430"/>
                </a:solidFill>
                <a:latin typeface="Barlow Bold"/>
              </a:rPr>
              <a:t>8.  School Success  (18%)</a:t>
            </a:r>
          </a:p>
        </p:txBody>
      </p:sp>
      <p:sp>
        <p:nvSpPr>
          <p:cNvPr id="30" name="TextBox 7">
            <a:extLst>
              <a:ext uri="{FF2B5EF4-FFF2-40B4-BE49-F238E27FC236}">
                <a16:creationId xmlns:a16="http://schemas.microsoft.com/office/drawing/2014/main" id="{35AE259C-D7BE-472C-D7D3-30ECE5581722}"/>
              </a:ext>
            </a:extLst>
          </p:cNvPr>
          <p:cNvSpPr txBox="1"/>
          <p:nvPr/>
        </p:nvSpPr>
        <p:spPr>
          <a:xfrm>
            <a:off x="10576324" y="5707510"/>
            <a:ext cx="7559277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60"/>
              </a:lnSpc>
            </a:pPr>
            <a:r>
              <a:rPr lang="en-US" sz="4800" dirty="0">
                <a:solidFill>
                  <a:srgbClr val="336430"/>
                </a:solidFill>
                <a:latin typeface="Barlow Bold"/>
              </a:rPr>
              <a:t>9.  Health &amp; Well Being  (16%)</a:t>
            </a:r>
          </a:p>
        </p:txBody>
      </p:sp>
      <p:sp>
        <p:nvSpPr>
          <p:cNvPr id="31" name="TextBox 7">
            <a:extLst>
              <a:ext uri="{FF2B5EF4-FFF2-40B4-BE49-F238E27FC236}">
                <a16:creationId xmlns:a16="http://schemas.microsoft.com/office/drawing/2014/main" id="{DF50C5AD-5949-BE04-5EFE-B506D2B8B2AF}"/>
              </a:ext>
            </a:extLst>
          </p:cNvPr>
          <p:cNvSpPr txBox="1"/>
          <p:nvPr/>
        </p:nvSpPr>
        <p:spPr>
          <a:xfrm>
            <a:off x="10576324" y="7692910"/>
            <a:ext cx="7559277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60"/>
              </a:lnSpc>
            </a:pPr>
            <a:r>
              <a:rPr lang="en-US" sz="4800" dirty="0">
                <a:solidFill>
                  <a:srgbClr val="336430"/>
                </a:solidFill>
                <a:latin typeface="Barlow Bold"/>
              </a:rPr>
              <a:t>10.  Transportation  (14%)</a:t>
            </a:r>
          </a:p>
        </p:txBody>
      </p:sp>
      <p:sp>
        <p:nvSpPr>
          <p:cNvPr id="32" name="TextBox 7">
            <a:extLst>
              <a:ext uri="{FF2B5EF4-FFF2-40B4-BE49-F238E27FC236}">
                <a16:creationId xmlns:a16="http://schemas.microsoft.com/office/drawing/2014/main" id="{FFDD3C94-B25F-C554-ADD2-246BEA2D289E}"/>
              </a:ext>
            </a:extLst>
          </p:cNvPr>
          <p:cNvSpPr txBox="1"/>
          <p:nvPr/>
        </p:nvSpPr>
        <p:spPr>
          <a:xfrm>
            <a:off x="10502411" y="9031881"/>
            <a:ext cx="7559277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60"/>
              </a:lnSpc>
            </a:pPr>
            <a:r>
              <a:rPr lang="en-US" sz="4800" dirty="0">
                <a:solidFill>
                  <a:srgbClr val="336430"/>
                </a:solidFill>
                <a:latin typeface="Barlow Bold"/>
              </a:rPr>
              <a:t>11.  Other  (6%)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7"/>
          <p:cNvSpPr/>
          <p:nvPr/>
        </p:nvSpPr>
        <p:spPr>
          <a:xfrm>
            <a:off x="12804502" y="6551519"/>
            <a:ext cx="1295204" cy="1301010"/>
          </a:xfrm>
          <a:custGeom>
            <a:avLst/>
            <a:gdLst/>
            <a:ahLst/>
            <a:cxnLst/>
            <a:rect l="l" t="t" r="r" b="b"/>
            <a:pathLst>
              <a:path w="809173" h="812800">
                <a:moveTo>
                  <a:pt x="404587" y="0"/>
                </a:moveTo>
                <a:cubicBezTo>
                  <a:pt x="628326" y="1001"/>
                  <a:pt x="809174" y="182659"/>
                  <a:pt x="809174" y="406400"/>
                </a:cubicBezTo>
                <a:cubicBezTo>
                  <a:pt x="809174" y="630141"/>
                  <a:pt x="628326" y="811799"/>
                  <a:pt x="404587" y="812800"/>
                </a:cubicBezTo>
                <a:cubicBezTo>
                  <a:pt x="180848" y="811799"/>
                  <a:pt x="0" y="630141"/>
                  <a:pt x="0" y="406400"/>
                </a:cubicBezTo>
                <a:cubicBezTo>
                  <a:pt x="0" y="182659"/>
                  <a:pt x="180848" y="1001"/>
                  <a:pt x="404587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</p:spPr>
      </p:sp>
      <p:sp>
        <p:nvSpPr>
          <p:cNvPr id="22" name="TextBox 22"/>
          <p:cNvSpPr txBox="1"/>
          <p:nvPr/>
        </p:nvSpPr>
        <p:spPr>
          <a:xfrm>
            <a:off x="321144" y="42450"/>
            <a:ext cx="17966856" cy="9912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8144"/>
              </a:lnSpc>
              <a:spcBef>
                <a:spcPct val="0"/>
              </a:spcBef>
            </a:pPr>
            <a:r>
              <a:rPr lang="en-US" sz="6600" b="1" dirty="0"/>
              <a:t>Survey Response Rate &amp; Top 3 Concerns in Jeff. Co.</a:t>
            </a:r>
            <a:endParaRPr lang="en-US" sz="6600" dirty="0">
              <a:solidFill>
                <a:srgbClr val="000000"/>
              </a:solidFill>
              <a:latin typeface="Barlow Bold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497DD9F0-775F-FC75-0585-5B918D5AE4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7268296"/>
              </p:ext>
            </p:extLst>
          </p:nvPr>
        </p:nvGraphicFramePr>
        <p:xfrm>
          <a:off x="238124" y="1036320"/>
          <a:ext cx="17811752" cy="92506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476750">
                  <a:extLst>
                    <a:ext uri="{9D8B030D-6E8A-4147-A177-3AD203B41FA5}">
                      <a16:colId xmlns:a16="http://schemas.microsoft.com/office/drawing/2014/main" val="4086633511"/>
                    </a:ext>
                  </a:extLst>
                </a:gridCol>
                <a:gridCol w="4420954">
                  <a:extLst>
                    <a:ext uri="{9D8B030D-6E8A-4147-A177-3AD203B41FA5}">
                      <a16:colId xmlns:a16="http://schemas.microsoft.com/office/drawing/2014/main" val="3425892489"/>
                    </a:ext>
                  </a:extLst>
                </a:gridCol>
                <a:gridCol w="4461110">
                  <a:extLst>
                    <a:ext uri="{9D8B030D-6E8A-4147-A177-3AD203B41FA5}">
                      <a16:colId xmlns:a16="http://schemas.microsoft.com/office/drawing/2014/main" val="3739566876"/>
                    </a:ext>
                  </a:extLst>
                </a:gridCol>
                <a:gridCol w="4452938">
                  <a:extLst>
                    <a:ext uri="{9D8B030D-6E8A-4147-A177-3AD203B41FA5}">
                      <a16:colId xmlns:a16="http://schemas.microsoft.com/office/drawing/2014/main" val="3265594883"/>
                    </a:ext>
                  </a:extLst>
                </a:gridCol>
              </a:tblGrid>
              <a:tr h="2171700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>
                          <a:solidFill>
                            <a:schemeClr val="bg1"/>
                          </a:solidFill>
                        </a:rPr>
                        <a:t>2020</a:t>
                      </a:r>
                    </a:p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#221 respondents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dirty="0">
                          <a:solidFill>
                            <a:schemeClr val="bg1"/>
                          </a:solidFill>
                        </a:rPr>
                        <a:t>2021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#211 respondents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dirty="0">
                          <a:solidFill>
                            <a:schemeClr val="bg1"/>
                          </a:solidFill>
                        </a:rPr>
                        <a:t>2022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#234 respondents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dirty="0">
                          <a:solidFill>
                            <a:schemeClr val="bg1"/>
                          </a:solidFill>
                        </a:rPr>
                        <a:t>2023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#226 respondents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4692602"/>
                  </a:ext>
                </a:extLst>
              </a:tr>
              <a:tr h="217170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r>
                        <a:rPr lang="en-US" sz="4000" dirty="0"/>
                        <a:t>Poverty - 52%</a:t>
                      </a:r>
                    </a:p>
                  </a:txBody>
                  <a:tcPr>
                    <a:solidFill>
                      <a:srgbClr val="CCEEC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/>
                        <a:t>Poverty - 49%</a:t>
                      </a:r>
                    </a:p>
                  </a:txBody>
                  <a:tcPr>
                    <a:solidFill>
                      <a:srgbClr val="CCEEC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Mental Health-56%</a:t>
                      </a:r>
                      <a:endParaRPr lang="en-US" sz="4000" dirty="0"/>
                    </a:p>
                  </a:txBody>
                  <a:tcPr>
                    <a:solidFill>
                      <a:srgbClr val="CCEEC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Mental Health-61%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rgbClr val="CCEE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9139955"/>
                  </a:ext>
                </a:extLst>
              </a:tr>
              <a:tr h="198120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Mental Health-</a:t>
                      </a:r>
                      <a:r>
                        <a:rPr kumimoji="0" lang="en-US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38.5%</a:t>
                      </a:r>
                    </a:p>
                  </a:txBody>
                  <a:tcPr>
                    <a:solidFill>
                      <a:srgbClr val="E9F5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Mental Health-48%</a:t>
                      </a:r>
                    </a:p>
                  </a:txBody>
                  <a:tcPr>
                    <a:solidFill>
                      <a:srgbClr val="E9F5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/>
                        <a:t>Poverty - 48%</a:t>
                      </a:r>
                    </a:p>
                  </a:txBody>
                  <a:tcPr>
                    <a:solidFill>
                      <a:srgbClr val="E9F5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/>
                        <a:t>Poverty - 43%</a:t>
                      </a:r>
                    </a:p>
                  </a:txBody>
                  <a:tcPr>
                    <a:solidFill>
                      <a:srgbClr val="E9F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0366337"/>
                  </a:ext>
                </a:extLst>
              </a:tr>
              <a:tr h="21717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0" dirty="0">
                          <a:solidFill>
                            <a:srgbClr val="9EDD6C"/>
                          </a:solidFill>
                          <a:latin typeface="Barlow Bold"/>
                        </a:rPr>
                        <a:t>03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Parental Involvement / Family Engagement 38%</a:t>
                      </a:r>
                    </a:p>
                  </a:txBody>
                  <a:tcPr>
                    <a:solidFill>
                      <a:srgbClr val="CCEEC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0" dirty="0">
                          <a:solidFill>
                            <a:srgbClr val="9EDD6C"/>
                          </a:solidFill>
                          <a:latin typeface="Barlow Bold"/>
                        </a:rPr>
                        <a:t>03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Parental Involvement / Family Engagement 36.5%</a:t>
                      </a:r>
                    </a:p>
                  </a:txBody>
                  <a:tcPr>
                    <a:solidFill>
                      <a:srgbClr val="CCEE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0" dirty="0">
                          <a:solidFill>
                            <a:srgbClr val="9EDD6C"/>
                          </a:solidFill>
                          <a:latin typeface="Barlow Bold"/>
                        </a:rPr>
                        <a:t>03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Parental Involvement / Family Engagement 41%</a:t>
                      </a:r>
                      <a:endParaRPr lang="en-US" sz="6000" dirty="0"/>
                    </a:p>
                    <a:p>
                      <a:endParaRPr lang="en-US" dirty="0"/>
                    </a:p>
                  </a:txBody>
                  <a:tcPr>
                    <a:solidFill>
                      <a:srgbClr val="CCEE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0" dirty="0">
                          <a:solidFill>
                            <a:srgbClr val="9EDD6C"/>
                          </a:solidFill>
                          <a:latin typeface="Barlow Bold"/>
                        </a:rPr>
                        <a:t>03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Parental Involvement / Family Engagement 40%</a:t>
                      </a:r>
                      <a:endParaRPr lang="en-US" sz="6000" dirty="0"/>
                    </a:p>
                    <a:p>
                      <a:endParaRPr lang="en-US" dirty="0"/>
                    </a:p>
                  </a:txBody>
                  <a:tcPr>
                    <a:solidFill>
                      <a:srgbClr val="CCEE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1960"/>
                  </a:ext>
                </a:extLst>
              </a:tr>
            </a:tbl>
          </a:graphicData>
        </a:graphic>
      </p:graphicFrame>
      <p:sp>
        <p:nvSpPr>
          <p:cNvPr id="3" name="TextBox 8">
            <a:extLst>
              <a:ext uri="{FF2B5EF4-FFF2-40B4-BE49-F238E27FC236}">
                <a16:creationId xmlns:a16="http://schemas.microsoft.com/office/drawing/2014/main" id="{63780E13-0633-EE9A-4F87-45B35E193642}"/>
              </a:ext>
            </a:extLst>
          </p:cNvPr>
          <p:cNvSpPr txBox="1"/>
          <p:nvPr/>
        </p:nvSpPr>
        <p:spPr>
          <a:xfrm>
            <a:off x="92544" y="2054594"/>
            <a:ext cx="1176716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99"/>
              </a:lnSpc>
              <a:spcBef>
                <a:spcPct val="0"/>
              </a:spcBef>
            </a:pPr>
            <a:r>
              <a:rPr lang="en-US" sz="6000" dirty="0">
                <a:solidFill>
                  <a:srgbClr val="336430"/>
                </a:solidFill>
                <a:latin typeface="Barlow Bold"/>
              </a:rPr>
              <a:t>01</a:t>
            </a: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14B27F8C-A39A-370B-4C4E-30B0E83CA575}"/>
              </a:ext>
            </a:extLst>
          </p:cNvPr>
          <p:cNvSpPr txBox="1"/>
          <p:nvPr/>
        </p:nvSpPr>
        <p:spPr>
          <a:xfrm>
            <a:off x="4608989" y="2039816"/>
            <a:ext cx="1176716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99"/>
              </a:lnSpc>
              <a:spcBef>
                <a:spcPct val="0"/>
              </a:spcBef>
            </a:pPr>
            <a:r>
              <a:rPr lang="en-US" sz="6000" dirty="0">
                <a:solidFill>
                  <a:srgbClr val="336430"/>
                </a:solidFill>
                <a:latin typeface="Barlow Bold"/>
              </a:rPr>
              <a:t>01</a:t>
            </a: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74F9F93A-5092-9C57-46B7-96A914C8E53D}"/>
              </a:ext>
            </a:extLst>
          </p:cNvPr>
          <p:cNvSpPr txBox="1"/>
          <p:nvPr/>
        </p:nvSpPr>
        <p:spPr>
          <a:xfrm>
            <a:off x="9060525" y="2022278"/>
            <a:ext cx="1176716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99"/>
              </a:lnSpc>
              <a:spcBef>
                <a:spcPct val="0"/>
              </a:spcBef>
            </a:pPr>
            <a:r>
              <a:rPr lang="en-US" sz="6000" dirty="0">
                <a:solidFill>
                  <a:srgbClr val="336430"/>
                </a:solidFill>
                <a:latin typeface="Barlow Bold"/>
              </a:rPr>
              <a:t>01</a:t>
            </a: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0FC7AB42-7AB5-BFC2-C54B-6D0AB3FA4E36}"/>
              </a:ext>
            </a:extLst>
          </p:cNvPr>
          <p:cNvSpPr txBox="1"/>
          <p:nvPr/>
        </p:nvSpPr>
        <p:spPr>
          <a:xfrm>
            <a:off x="13414610" y="2022278"/>
            <a:ext cx="1176716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99"/>
              </a:lnSpc>
              <a:spcBef>
                <a:spcPct val="0"/>
              </a:spcBef>
            </a:pPr>
            <a:r>
              <a:rPr lang="en-US" sz="6000" dirty="0">
                <a:solidFill>
                  <a:srgbClr val="336430"/>
                </a:solidFill>
                <a:latin typeface="Barlow Bold"/>
              </a:rPr>
              <a:t>01</a:t>
            </a: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4F73CB6C-82CE-7AA3-E9E2-77C88E00642F}"/>
              </a:ext>
            </a:extLst>
          </p:cNvPr>
          <p:cNvSpPr txBox="1"/>
          <p:nvPr/>
        </p:nvSpPr>
        <p:spPr>
          <a:xfrm>
            <a:off x="107762" y="4223808"/>
            <a:ext cx="1295204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99"/>
              </a:lnSpc>
              <a:spcBef>
                <a:spcPct val="0"/>
              </a:spcBef>
            </a:pPr>
            <a:r>
              <a:rPr lang="en-US" sz="6000" dirty="0">
                <a:solidFill>
                  <a:srgbClr val="50B24B"/>
                </a:solidFill>
                <a:latin typeface="Barlow Bold"/>
              </a:rPr>
              <a:t>02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4B7461CD-75DF-E02A-9D19-85BD8BE645A5}"/>
              </a:ext>
            </a:extLst>
          </p:cNvPr>
          <p:cNvSpPr txBox="1"/>
          <p:nvPr/>
        </p:nvSpPr>
        <p:spPr>
          <a:xfrm>
            <a:off x="13477096" y="4085936"/>
            <a:ext cx="1295204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99"/>
              </a:lnSpc>
              <a:spcBef>
                <a:spcPct val="0"/>
              </a:spcBef>
            </a:pPr>
            <a:r>
              <a:rPr lang="en-US" sz="6000" dirty="0">
                <a:solidFill>
                  <a:srgbClr val="50B24B"/>
                </a:solidFill>
                <a:latin typeface="Barlow Bold"/>
              </a:rPr>
              <a:t>02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95D366EC-6595-7DDA-7F9A-2983E14CA9F3}"/>
              </a:ext>
            </a:extLst>
          </p:cNvPr>
          <p:cNvSpPr txBox="1"/>
          <p:nvPr/>
        </p:nvSpPr>
        <p:spPr>
          <a:xfrm>
            <a:off x="9060525" y="4085936"/>
            <a:ext cx="1295204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99"/>
              </a:lnSpc>
              <a:spcBef>
                <a:spcPct val="0"/>
              </a:spcBef>
            </a:pPr>
            <a:r>
              <a:rPr lang="en-US" sz="6000" dirty="0">
                <a:solidFill>
                  <a:srgbClr val="50B24B"/>
                </a:solidFill>
                <a:latin typeface="Barlow Bold"/>
              </a:rPr>
              <a:t>02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B498F3-1479-2E50-B7DD-BF1D94C3CF6E}"/>
              </a:ext>
            </a:extLst>
          </p:cNvPr>
          <p:cNvSpPr txBox="1"/>
          <p:nvPr/>
        </p:nvSpPr>
        <p:spPr>
          <a:xfrm>
            <a:off x="4677786" y="4085936"/>
            <a:ext cx="1295204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99"/>
              </a:lnSpc>
              <a:spcBef>
                <a:spcPct val="0"/>
              </a:spcBef>
            </a:pPr>
            <a:r>
              <a:rPr lang="en-US" sz="6000" dirty="0">
                <a:solidFill>
                  <a:srgbClr val="50B24B"/>
                </a:solidFill>
                <a:latin typeface="Barlow Bold"/>
              </a:rPr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31980747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7"/>
          <p:cNvSpPr/>
          <p:nvPr/>
        </p:nvSpPr>
        <p:spPr>
          <a:xfrm>
            <a:off x="12804502" y="6551519"/>
            <a:ext cx="1295204" cy="1301010"/>
          </a:xfrm>
          <a:custGeom>
            <a:avLst/>
            <a:gdLst/>
            <a:ahLst/>
            <a:cxnLst/>
            <a:rect l="l" t="t" r="r" b="b"/>
            <a:pathLst>
              <a:path w="809173" h="812800">
                <a:moveTo>
                  <a:pt x="404587" y="0"/>
                </a:moveTo>
                <a:cubicBezTo>
                  <a:pt x="628326" y="1001"/>
                  <a:pt x="809174" y="182659"/>
                  <a:pt x="809174" y="406400"/>
                </a:cubicBezTo>
                <a:cubicBezTo>
                  <a:pt x="809174" y="630141"/>
                  <a:pt x="628326" y="811799"/>
                  <a:pt x="404587" y="812800"/>
                </a:cubicBezTo>
                <a:cubicBezTo>
                  <a:pt x="180848" y="811799"/>
                  <a:pt x="0" y="630141"/>
                  <a:pt x="0" y="406400"/>
                </a:cubicBezTo>
                <a:cubicBezTo>
                  <a:pt x="0" y="182659"/>
                  <a:pt x="180848" y="1001"/>
                  <a:pt x="404587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</p:spPr>
      </p:sp>
      <p:sp>
        <p:nvSpPr>
          <p:cNvPr id="22" name="TextBox 22"/>
          <p:cNvSpPr txBox="1"/>
          <p:nvPr/>
        </p:nvSpPr>
        <p:spPr>
          <a:xfrm>
            <a:off x="6294672" y="38100"/>
            <a:ext cx="5698656" cy="9912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8144"/>
              </a:lnSpc>
              <a:spcBef>
                <a:spcPct val="0"/>
              </a:spcBef>
            </a:pPr>
            <a:r>
              <a:rPr lang="en-US" sz="6600" b="1" dirty="0"/>
              <a:t>Top 3 Concerns:</a:t>
            </a:r>
            <a:endParaRPr lang="en-US" sz="6600" dirty="0">
              <a:solidFill>
                <a:srgbClr val="000000"/>
              </a:solidFill>
              <a:latin typeface="Barlow Bold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497DD9F0-775F-FC75-0585-5B918D5AE4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5558064"/>
              </p:ext>
            </p:extLst>
          </p:nvPr>
        </p:nvGraphicFramePr>
        <p:xfrm>
          <a:off x="9944100" y="1600200"/>
          <a:ext cx="7984657" cy="85572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4086633511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3739566876"/>
                    </a:ext>
                  </a:extLst>
                </a:gridCol>
                <a:gridCol w="2574457">
                  <a:extLst>
                    <a:ext uri="{9D8B030D-6E8A-4147-A177-3AD203B41FA5}">
                      <a16:colId xmlns:a16="http://schemas.microsoft.com/office/drawing/2014/main" val="3265594883"/>
                    </a:ext>
                  </a:extLst>
                </a:gridCol>
              </a:tblGrid>
              <a:tr h="1104900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>
                          <a:solidFill>
                            <a:schemeClr val="bg1"/>
                          </a:solidFill>
                        </a:rPr>
                        <a:t>2021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dirty="0">
                          <a:solidFill>
                            <a:schemeClr val="bg1"/>
                          </a:solidFill>
                        </a:rPr>
                        <a:t>2022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dirty="0">
                          <a:solidFill>
                            <a:schemeClr val="bg1"/>
                          </a:solidFill>
                        </a:rPr>
                        <a:t>2023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4692602"/>
                  </a:ext>
                </a:extLst>
              </a:tr>
              <a:tr h="17526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Barlow Bold"/>
                        </a:rPr>
                        <a:t>01</a:t>
                      </a:r>
                      <a:endParaRPr lang="en-US" sz="32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/>
                        <a:t>Poverty </a:t>
                      </a:r>
                    </a:p>
                  </a:txBody>
                  <a:tcPr>
                    <a:solidFill>
                      <a:srgbClr val="CCEE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Barlow Bold"/>
                        </a:rPr>
                        <a:t>01</a:t>
                      </a:r>
                      <a:endParaRPr lang="en-US" sz="32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Mental Health</a:t>
                      </a:r>
                      <a:endParaRPr lang="en-US" sz="3200" dirty="0"/>
                    </a:p>
                  </a:txBody>
                  <a:tcPr>
                    <a:solidFill>
                      <a:srgbClr val="CCEE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Barlow Bold"/>
                        </a:rPr>
                        <a:t>01</a:t>
                      </a:r>
                      <a:endParaRPr lang="en-US" sz="32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Mental Health</a:t>
                      </a:r>
                      <a:endParaRPr lang="en-US" sz="3200" dirty="0"/>
                    </a:p>
                  </a:txBody>
                  <a:tcPr>
                    <a:solidFill>
                      <a:srgbClr val="CCEE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9139955"/>
                  </a:ext>
                </a:extLst>
              </a:tr>
              <a:tr h="17416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0" dirty="0">
                          <a:solidFill>
                            <a:srgbClr val="9EDD6C"/>
                          </a:solidFill>
                          <a:latin typeface="Barlow Bold"/>
                        </a:rPr>
                        <a:t>02</a:t>
                      </a:r>
                      <a:endParaRPr lang="en-US" sz="32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Mental Health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E9F5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0" dirty="0">
                          <a:solidFill>
                            <a:srgbClr val="9EDD6C"/>
                          </a:solidFill>
                          <a:latin typeface="Barlow Bold"/>
                        </a:rPr>
                        <a:t>02</a:t>
                      </a:r>
                      <a:endParaRPr lang="en-US" sz="60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/>
                        <a:t>Poverty </a:t>
                      </a:r>
                    </a:p>
                  </a:txBody>
                  <a:tcPr>
                    <a:solidFill>
                      <a:srgbClr val="E9F5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0" dirty="0">
                          <a:solidFill>
                            <a:srgbClr val="9EDD6C"/>
                          </a:solidFill>
                          <a:latin typeface="Barlow Bold"/>
                        </a:rPr>
                        <a:t>02</a:t>
                      </a:r>
                      <a:endParaRPr lang="en-US" sz="60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/>
                        <a:t>Poverty </a:t>
                      </a:r>
                    </a:p>
                  </a:txBody>
                  <a:tcPr>
                    <a:solidFill>
                      <a:srgbClr val="E9F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0366337"/>
                  </a:ext>
                </a:extLst>
              </a:tr>
              <a:tr h="3058942">
                <a:tc>
                  <a:txBody>
                    <a:bodyPr/>
                    <a:lstStyle/>
                    <a:p>
                      <a:r>
                        <a:rPr lang="en-US" sz="6000" dirty="0">
                          <a:solidFill>
                            <a:srgbClr val="00B050"/>
                          </a:solidFill>
                          <a:latin typeface="Barlow Bold"/>
                        </a:rPr>
                        <a:t>03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Parental Involvement / Family Engagement</a:t>
                      </a:r>
                    </a:p>
                  </a:txBody>
                  <a:tcPr>
                    <a:solidFill>
                      <a:srgbClr val="CCEEC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0" dirty="0">
                          <a:solidFill>
                            <a:srgbClr val="00B050"/>
                          </a:solidFill>
                          <a:latin typeface="Barlow Bold"/>
                        </a:rPr>
                        <a:t>03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Parental Involvement / Family Engagement</a:t>
                      </a:r>
                      <a:endParaRPr lang="en-US" sz="3200" dirty="0"/>
                    </a:p>
                    <a:p>
                      <a:endParaRPr lang="en-US" dirty="0"/>
                    </a:p>
                  </a:txBody>
                  <a:tcPr>
                    <a:solidFill>
                      <a:srgbClr val="CCEEC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0" dirty="0">
                          <a:solidFill>
                            <a:srgbClr val="00B050"/>
                          </a:solidFill>
                          <a:latin typeface="Barlow Bold"/>
                        </a:rPr>
                        <a:t>03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Parental Involvement / Family Engagement</a:t>
                      </a:r>
                      <a:endParaRPr lang="en-US" sz="3200" dirty="0"/>
                    </a:p>
                    <a:p>
                      <a:endParaRPr lang="en-US" dirty="0"/>
                    </a:p>
                  </a:txBody>
                  <a:tcPr>
                    <a:solidFill>
                      <a:srgbClr val="CCEE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1960"/>
                  </a:ext>
                </a:extLst>
              </a:tr>
            </a:tbl>
          </a:graphicData>
        </a:graphic>
      </p:graphicFrame>
      <p:graphicFrame>
        <p:nvGraphicFramePr>
          <p:cNvPr id="12" name="Table 2">
            <a:extLst>
              <a:ext uri="{FF2B5EF4-FFF2-40B4-BE49-F238E27FC236}">
                <a16:creationId xmlns:a16="http://schemas.microsoft.com/office/drawing/2014/main" id="{A37CDDEF-8E52-64E5-08E0-451567C6AF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852150"/>
              </p:ext>
            </p:extLst>
          </p:nvPr>
        </p:nvGraphicFramePr>
        <p:xfrm>
          <a:off x="378295" y="1600200"/>
          <a:ext cx="7984657" cy="85725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4086633511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3739566876"/>
                    </a:ext>
                  </a:extLst>
                </a:gridCol>
                <a:gridCol w="2574457">
                  <a:extLst>
                    <a:ext uri="{9D8B030D-6E8A-4147-A177-3AD203B41FA5}">
                      <a16:colId xmlns:a16="http://schemas.microsoft.com/office/drawing/2014/main" val="3265594883"/>
                    </a:ext>
                  </a:extLst>
                </a:gridCol>
              </a:tblGrid>
              <a:tr h="1047750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>
                          <a:solidFill>
                            <a:schemeClr val="bg1"/>
                          </a:solidFill>
                        </a:rPr>
                        <a:t>2021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dirty="0">
                          <a:solidFill>
                            <a:schemeClr val="bg1"/>
                          </a:solidFill>
                        </a:rPr>
                        <a:t>2022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dirty="0">
                          <a:solidFill>
                            <a:schemeClr val="bg1"/>
                          </a:solidFill>
                        </a:rPr>
                        <a:t>2023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4692602"/>
                  </a:ext>
                </a:extLst>
              </a:tr>
              <a:tr h="17526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Barlow Bold"/>
                        </a:rPr>
                        <a:t>01</a:t>
                      </a:r>
                      <a:endParaRPr lang="en-US" sz="32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/>
                        <a:t>Mental Health </a:t>
                      </a:r>
                    </a:p>
                  </a:txBody>
                  <a:tcPr>
                    <a:solidFill>
                      <a:srgbClr val="CCEE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Barlow Bold"/>
                        </a:rPr>
                        <a:t>01</a:t>
                      </a:r>
                      <a:endParaRPr lang="en-US" sz="32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Mental Health</a:t>
                      </a:r>
                      <a:endParaRPr lang="en-US" sz="3200" dirty="0"/>
                    </a:p>
                  </a:txBody>
                  <a:tcPr>
                    <a:solidFill>
                      <a:srgbClr val="CCEE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Barlow Bold"/>
                        </a:rPr>
                        <a:t>01</a:t>
                      </a:r>
                      <a:endParaRPr lang="en-US" sz="32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Mental Health</a:t>
                      </a:r>
                      <a:endParaRPr lang="en-US" sz="3200" dirty="0"/>
                    </a:p>
                  </a:txBody>
                  <a:tcPr>
                    <a:solidFill>
                      <a:srgbClr val="CCEE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9139955"/>
                  </a:ext>
                </a:extLst>
              </a:tr>
              <a:tr h="17416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0" dirty="0">
                          <a:solidFill>
                            <a:srgbClr val="9EDD6C"/>
                          </a:solidFill>
                          <a:latin typeface="Barlow Bold"/>
                        </a:rPr>
                        <a:t>02</a:t>
                      </a:r>
                      <a:endParaRPr lang="en-US" sz="32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Substance Abuse</a:t>
                      </a:r>
                    </a:p>
                  </a:txBody>
                  <a:tcPr>
                    <a:solidFill>
                      <a:srgbClr val="E9F5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0" dirty="0">
                          <a:solidFill>
                            <a:srgbClr val="9EDD6C"/>
                          </a:solidFill>
                          <a:latin typeface="Barlow Bold"/>
                        </a:rPr>
                        <a:t>02</a:t>
                      </a:r>
                      <a:endParaRPr lang="en-US" sz="60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Parental Involvement / Family Engagement</a:t>
                      </a:r>
                    </a:p>
                  </a:txBody>
                  <a:tcPr>
                    <a:solidFill>
                      <a:srgbClr val="E9F5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0" dirty="0">
                          <a:solidFill>
                            <a:srgbClr val="9EDD6C"/>
                          </a:solidFill>
                          <a:latin typeface="Barlow Bold"/>
                        </a:rPr>
                        <a:t>02</a:t>
                      </a:r>
                      <a:endParaRPr lang="en-US" sz="60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Parental Involvement / Family Engagement</a:t>
                      </a:r>
                    </a:p>
                  </a:txBody>
                  <a:tcPr>
                    <a:solidFill>
                      <a:srgbClr val="E9F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0366337"/>
                  </a:ext>
                </a:extLst>
              </a:tr>
              <a:tr h="2815590">
                <a:tc>
                  <a:txBody>
                    <a:bodyPr/>
                    <a:lstStyle/>
                    <a:p>
                      <a:r>
                        <a:rPr lang="en-US" sz="6000" dirty="0">
                          <a:solidFill>
                            <a:srgbClr val="00B050"/>
                          </a:solidFill>
                          <a:latin typeface="Barlow Bold"/>
                        </a:rPr>
                        <a:t>03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Parental Involvement / Family Engagement</a:t>
                      </a:r>
                    </a:p>
                  </a:txBody>
                  <a:tcPr>
                    <a:solidFill>
                      <a:srgbClr val="CCEEC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0" dirty="0">
                          <a:solidFill>
                            <a:srgbClr val="00B050"/>
                          </a:solidFill>
                          <a:latin typeface="Barlow Bold"/>
                        </a:rPr>
                        <a:t>03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Substance Abuse</a:t>
                      </a:r>
                    </a:p>
                    <a:p>
                      <a:endParaRPr lang="en-US" dirty="0"/>
                    </a:p>
                  </a:txBody>
                  <a:tcPr>
                    <a:solidFill>
                      <a:srgbClr val="CCEEC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0" dirty="0">
                          <a:solidFill>
                            <a:srgbClr val="00B050"/>
                          </a:solidFill>
                          <a:latin typeface="Barlow Bold"/>
                        </a:rPr>
                        <a:t>03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Substance Abuse</a:t>
                      </a:r>
                    </a:p>
                    <a:p>
                      <a:endParaRPr lang="en-US" dirty="0"/>
                    </a:p>
                  </a:txBody>
                  <a:tcPr>
                    <a:solidFill>
                      <a:srgbClr val="CCEE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1960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08624B18-9598-78F6-E38E-55312132E9E7}"/>
              </a:ext>
            </a:extLst>
          </p:cNvPr>
          <p:cNvSpPr/>
          <p:nvPr/>
        </p:nvSpPr>
        <p:spPr>
          <a:xfrm>
            <a:off x="2370933" y="533716"/>
            <a:ext cx="358303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Alabama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03B1BEC-3A09-1E5A-5268-0A5F1C20CF4B}"/>
              </a:ext>
            </a:extLst>
          </p:cNvPr>
          <p:cNvSpPr/>
          <p:nvPr/>
        </p:nvSpPr>
        <p:spPr>
          <a:xfrm>
            <a:off x="11974278" y="533715"/>
            <a:ext cx="510049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Jefferson Co.</a:t>
            </a:r>
          </a:p>
        </p:txBody>
      </p:sp>
    </p:spTree>
    <p:extLst>
      <p:ext uri="{BB962C8B-B14F-4D97-AF65-F5344CB8AC3E}">
        <p14:creationId xmlns:p14="http://schemas.microsoft.com/office/powerpoint/2010/main" val="4456787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88A974-2F17-470F-9B7E-F3B81C726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"/>
            <a:ext cx="18288000" cy="10271760"/>
          </a:xfrm>
          <a:prstGeom prst="rect">
            <a:avLst/>
          </a:prstGeom>
        </p:spPr>
      </p:pic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32A349F6-685E-ADA0-846E-A1850F8976E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2763904"/>
              </p:ext>
            </p:extLst>
          </p:nvPr>
        </p:nvGraphicFramePr>
        <p:xfrm>
          <a:off x="266700" y="266700"/>
          <a:ext cx="17754600" cy="9260211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7754600">
                  <a:extLst>
                    <a:ext uri="{9D8B030D-6E8A-4147-A177-3AD203B41FA5}">
                      <a16:colId xmlns:a16="http://schemas.microsoft.com/office/drawing/2014/main" val="2981917977"/>
                    </a:ext>
                  </a:extLst>
                </a:gridCol>
              </a:tblGrid>
              <a:tr h="258709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7200" b="1" dirty="0"/>
                        <a:t>Top 3 Concerns Related to Mental Health affecting Children &amp; Families in </a:t>
                      </a:r>
                      <a:r>
                        <a:rPr lang="en-US" sz="7200" b="1" dirty="0" err="1"/>
                        <a:t>Jeff.Co</a:t>
                      </a:r>
                      <a:r>
                        <a:rPr lang="en-US" sz="7200" b="1" dirty="0"/>
                        <a:t>.</a:t>
                      </a:r>
                      <a:endParaRPr lang="en-US" sz="7200" b="0" cap="all" spc="150" dirty="0">
                        <a:solidFill>
                          <a:schemeClr val="lt1"/>
                        </a:solidFill>
                      </a:endParaRPr>
                    </a:p>
                  </a:txBody>
                  <a:tcPr marL="113296" marR="113296" marT="113296" marB="113296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0512675"/>
                  </a:ext>
                </a:extLst>
              </a:tr>
              <a:tr h="64807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9pPr>
                    </a:lstStyle>
                    <a:p>
                      <a:pPr marL="742950" marR="0" lvl="0" indent="-7429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  <a:defRPr/>
                      </a:pPr>
                      <a:r>
                        <a:rPr lang="en-US" sz="4800" cap="none" spc="0" dirty="0">
                          <a:solidFill>
                            <a:schemeClr val="tx1"/>
                          </a:solidFill>
                        </a:rPr>
                        <a:t> Need more school-based mental health services: 57.62%</a:t>
                      </a:r>
                    </a:p>
                    <a:p>
                      <a:pPr marL="742950" marR="0" lvl="0" indent="-7429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  <a:defRPr/>
                      </a:pPr>
                      <a:r>
                        <a:rPr lang="en-US" sz="4800" cap="none" spc="0" dirty="0">
                          <a:solidFill>
                            <a:schemeClr val="tx1"/>
                          </a:solidFill>
                        </a:rPr>
                        <a:t> Need more out-patient mental health services for all ages: 45%   </a:t>
                      </a:r>
                    </a:p>
                    <a:p>
                      <a:pPr marL="742950" marR="0" lvl="0" indent="-7429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  <a:defRPr/>
                      </a:pPr>
                      <a:r>
                        <a:rPr lang="en-US" sz="4800" cap="none" spc="0" dirty="0">
                          <a:solidFill>
                            <a:schemeClr val="tx1"/>
                          </a:solidFill>
                        </a:rPr>
                        <a:t>Need more in-patient mental health services for all ages: 42.38%  </a:t>
                      </a:r>
                      <a:r>
                        <a:rPr lang="en-US" sz="6000" b="1" cap="none" spc="0" dirty="0">
                          <a:solidFill>
                            <a:schemeClr val="tx1"/>
                          </a:solidFill>
                        </a:rPr>
                        <a:t>AND  </a:t>
                      </a:r>
                      <a:r>
                        <a:rPr lang="en-US" sz="4800" b="0" cap="none" spc="0" dirty="0">
                          <a:solidFill>
                            <a:schemeClr val="tx1"/>
                          </a:solidFill>
                        </a:rPr>
                        <a:t>We need more mental health counselors trained in trauma-based therapies: </a:t>
                      </a:r>
                      <a:r>
                        <a:rPr lang="en-US" sz="4800" cap="none" spc="0" dirty="0">
                          <a:solidFill>
                            <a:schemeClr val="tx1"/>
                          </a:solidFill>
                        </a:rPr>
                        <a:t>42.38%</a:t>
                      </a:r>
                    </a:p>
                    <a:p>
                      <a:pPr marL="742950" marR="0" lvl="0" indent="-7429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  <a:defRPr/>
                      </a:pPr>
                      <a:r>
                        <a:rPr lang="en-US" sz="4800" b="0" cap="none" spc="0" dirty="0">
                          <a:solidFill>
                            <a:schemeClr val="tx1"/>
                          </a:solidFill>
                        </a:rPr>
                        <a:t>Need more mental/emotional/behavioral health services for children birth to 8 years: 40.40%</a:t>
                      </a:r>
                      <a:endParaRPr lang="en-US" sz="6000" b="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113296" marR="113296" marT="113296" marB="113296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22283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6352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6A242E-194D-D4F2-0CDF-BE43649E18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"/>
            <a:ext cx="18288000" cy="10271760"/>
          </a:xfrm>
          <a:prstGeom prst="rect">
            <a:avLst/>
          </a:prstGeom>
        </p:spPr>
      </p:pic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32A349F6-685E-ADA0-846E-A1850F8976E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0539979"/>
              </p:ext>
            </p:extLst>
          </p:nvPr>
        </p:nvGraphicFramePr>
        <p:xfrm>
          <a:off x="342900" y="342900"/>
          <a:ext cx="17602200" cy="9082427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7602200">
                  <a:extLst>
                    <a:ext uri="{9D8B030D-6E8A-4147-A177-3AD203B41FA5}">
                      <a16:colId xmlns:a16="http://schemas.microsoft.com/office/drawing/2014/main" val="2981917977"/>
                    </a:ext>
                  </a:extLst>
                </a:gridCol>
              </a:tblGrid>
              <a:tr h="320039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6000" b="1" dirty="0"/>
                        <a:t>Top Issues That You Think are the Biggest Concerns Related to </a:t>
                      </a:r>
                      <a:r>
                        <a:rPr lang="en-US" sz="6600" b="1" dirty="0"/>
                        <a:t>Economic Security (Poverty) </a:t>
                      </a:r>
                      <a:r>
                        <a:rPr lang="en-US" sz="6000" b="1" dirty="0"/>
                        <a:t>of Children &amp; Families in </a:t>
                      </a:r>
                      <a:r>
                        <a:rPr lang="en-US" sz="6000" b="1" dirty="0" err="1"/>
                        <a:t>Jeff.Co</a:t>
                      </a:r>
                      <a:r>
                        <a:rPr lang="en-US" sz="6000" b="1" dirty="0"/>
                        <a:t>.</a:t>
                      </a:r>
                      <a:endParaRPr lang="en-US" sz="6000" b="0" cap="all" spc="150" dirty="0">
                        <a:solidFill>
                          <a:schemeClr val="lt1"/>
                        </a:solidFill>
                      </a:endParaRPr>
                    </a:p>
                  </a:txBody>
                  <a:tcPr marL="113296" marR="113296" marT="113296" marB="113296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0512675"/>
                  </a:ext>
                </a:extLst>
              </a:tr>
              <a:tr h="58820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9pPr>
                    </a:lstStyle>
                    <a:p>
                      <a:pPr marL="742950" marR="0" lvl="0" indent="-7429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60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  <a:defRPr/>
                      </a:pPr>
                      <a:r>
                        <a:rPr lang="en-US" sz="6000" cap="none" spc="0" dirty="0">
                          <a:solidFill>
                            <a:schemeClr val="tx1"/>
                          </a:solidFill>
                        </a:rPr>
                        <a:t>Affordable Housing: 67.39%  </a:t>
                      </a:r>
                    </a:p>
                    <a:p>
                      <a:pPr marL="742950" marR="0" lvl="0" indent="-7429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60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  <a:defRPr/>
                      </a:pPr>
                      <a:r>
                        <a:rPr lang="en-US" sz="6000" cap="none" spc="0" dirty="0">
                          <a:solidFill>
                            <a:schemeClr val="tx1"/>
                          </a:solidFill>
                        </a:rPr>
                        <a:t>Hard to Find Jobs (w/good pay, benefits): 42%</a:t>
                      </a:r>
                    </a:p>
                    <a:p>
                      <a:pPr marL="742950" marR="0" lvl="0" indent="-7429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60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  <a:defRPr/>
                      </a:pPr>
                      <a:r>
                        <a:rPr lang="en-US" sz="6000" cap="none" spc="0" dirty="0">
                          <a:solidFill>
                            <a:schemeClr val="tx1"/>
                          </a:solidFill>
                        </a:rPr>
                        <a:t>Minimum Wage is Too Low: 37%   </a:t>
                      </a:r>
                    </a:p>
                    <a:p>
                      <a:pPr marL="742950" marR="0" lvl="0" indent="-7429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60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  <a:defRPr/>
                      </a:pPr>
                      <a:r>
                        <a:rPr lang="en-US" sz="6000" cap="none" spc="0" dirty="0">
                          <a:solidFill>
                            <a:schemeClr val="tx1"/>
                          </a:solidFill>
                        </a:rPr>
                        <a:t>Lack of Transportation: 29%</a:t>
                      </a:r>
                    </a:p>
                  </a:txBody>
                  <a:tcPr marL="113296" marR="113296" marT="113296" marB="113296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222835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CA1CF1C-CBD9-968F-FD2E-0DBA6E11A508}"/>
              </a:ext>
            </a:extLst>
          </p:cNvPr>
          <p:cNvSpPr txBox="1"/>
          <p:nvPr/>
        </p:nvSpPr>
        <p:spPr>
          <a:xfrm>
            <a:off x="11125200" y="9759434"/>
            <a:ext cx="6631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Same top 4 as last year. Only difference is order: 2 &amp; 3 changed order.</a:t>
            </a:r>
          </a:p>
        </p:txBody>
      </p:sp>
    </p:spTree>
    <p:extLst>
      <p:ext uri="{BB962C8B-B14F-4D97-AF65-F5344CB8AC3E}">
        <p14:creationId xmlns:p14="http://schemas.microsoft.com/office/powerpoint/2010/main" val="15549061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</TotalTime>
  <Words>1704</Words>
  <Application>Microsoft Office PowerPoint</Application>
  <PresentationFormat>Custom</PresentationFormat>
  <Paragraphs>329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Barlow Bold</vt:lpstr>
      <vt:lpstr>Barlow Light</vt:lpstr>
      <vt:lpstr>Arial</vt:lpstr>
      <vt:lpstr>Calibri</vt:lpstr>
      <vt:lpstr>Franklin Gothic Book</vt:lpstr>
      <vt:lpstr>Bahnschrift SemiBold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Copy of Green and White Modern Organic Food Pitch Deck Presentation</dc:title>
  <dc:creator>Mize, Shelly N.</dc:creator>
  <cp:lastModifiedBy>Mize, Shelly N.</cp:lastModifiedBy>
  <cp:revision>1</cp:revision>
  <dcterms:created xsi:type="dcterms:W3CDTF">2006-08-16T00:00:00Z</dcterms:created>
  <dcterms:modified xsi:type="dcterms:W3CDTF">2023-08-04T02:12:47Z</dcterms:modified>
  <dc:identifier>DAFqgfquqfw</dc:identifier>
</cp:coreProperties>
</file>