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3" r:id="rId4"/>
    <p:sldMasterId id="2147483788" r:id="rId5"/>
    <p:sldMasterId id="2147483820" r:id="rId6"/>
    <p:sldMasterId id="2147483832" r:id="rId7"/>
  </p:sldMasterIdLst>
  <p:notesMasterIdLst>
    <p:notesMasterId r:id="rId22"/>
  </p:notesMasterIdLst>
  <p:sldIdLst>
    <p:sldId id="2002" r:id="rId8"/>
    <p:sldId id="257" r:id="rId9"/>
    <p:sldId id="2060" r:id="rId10"/>
    <p:sldId id="2001" r:id="rId11"/>
    <p:sldId id="2025" r:id="rId12"/>
    <p:sldId id="2054" r:id="rId13"/>
    <p:sldId id="2043" r:id="rId14"/>
    <p:sldId id="2076137428" r:id="rId15"/>
    <p:sldId id="2076137421" r:id="rId16"/>
    <p:sldId id="2076137429" r:id="rId17"/>
    <p:sldId id="2076137430" r:id="rId18"/>
    <p:sldId id="2076137424" r:id="rId19"/>
    <p:sldId id="2037" r:id="rId20"/>
    <p:sldId id="273" r:id="rId21"/>
  </p:sldIdLst>
  <p:sldSz cx="12192000" cy="6858000"/>
  <p:notesSz cx="7010400" cy="92964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GoodHeadlinePro" panose="020B0504020101020102" charset="0"/>
      <p:regular r:id="rId29"/>
    </p:embeddedFont>
    <p:embeddedFont>
      <p:font typeface="GoodHeadlinePro-CondBold" panose="020B0806020101020102" charset="0"/>
      <p:bold r:id="rId30"/>
    </p:embeddedFont>
    <p:embeddedFont>
      <p:font typeface="GoodHeadlinePro-XCondMedium" panose="020B0608020101020102" charset="0"/>
      <p:regular r:id="rId31"/>
    </p:embeddedFont>
    <p:embeddedFont>
      <p:font typeface="IvyJournal SemiBold" panose="020B0604020202020204" charset="0"/>
      <p:bold r:id="rId32"/>
    </p:embeddedFont>
    <p:embeddedFont>
      <p:font typeface="IvyJournal SemiBold Italic" panose="020B0604020202020204" charset="0"/>
      <p:bold r:id="rId33"/>
    </p:embeddedFont>
    <p:embeddedFont>
      <p:font typeface="Roboto" panose="02000000000000000000" pitchFamily="2"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1947"/>
    <a:srgbClr val="1A1E4B"/>
    <a:srgbClr val="EA1947"/>
    <a:srgbClr val="069CD5"/>
    <a:srgbClr val="0697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625ED-7599-494D-A8B0-929E4635321A}" v="21" dt="2023-01-23T21:00:03.010"/>
    <p1510:client id="{36F11B7E-6AD2-4880-B392-A078EF5DE11A}" v="70" dt="2023-01-24T12:04:34.509"/>
    <p1510:client id="{38925451-369E-7466-CB0A-DCE6FA235256}" v="4" dt="2023-02-05T21:25:23.117"/>
    <p1510:client id="{A8D04EB1-874C-97DB-5455-12B32D5ED88E}" v="7" dt="2023-02-08T15:19:58.400"/>
    <p1510:client id="{C3405A5A-4A6D-46B4-8027-DCC0E7701DA6}" v="501" dt="2023-02-08T02:51:29.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67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font" Target="fonts/font12.fntdata"/><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A373C6-8DD5-4651-BE34-7AB2D3304D9B}" type="datetimeFigureOut">
              <a:rPr lang="en-US" smtClean="0"/>
              <a:t>2/8/2023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3F503DC-9820-4BDB-AA1B-BD5EF4EDBFA8}" type="slidenum">
              <a:rPr lang="en-US" smtClean="0"/>
              <a:t>‹#›</a:t>
            </a:fld>
            <a:endParaRPr lang="en-US"/>
          </a:p>
        </p:txBody>
      </p:sp>
    </p:spTree>
    <p:extLst>
      <p:ext uri="{BB962C8B-B14F-4D97-AF65-F5344CB8AC3E}">
        <p14:creationId xmlns:p14="http://schemas.microsoft.com/office/powerpoint/2010/main" val="2567648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F503DC-9820-4BDB-AA1B-BD5EF4EDBFA8}" type="slidenum">
              <a:rPr lang="en-US" smtClean="0"/>
              <a:t>1</a:t>
            </a:fld>
            <a:endParaRPr lang="en-US"/>
          </a:p>
        </p:txBody>
      </p:sp>
    </p:spTree>
    <p:extLst>
      <p:ext uri="{BB962C8B-B14F-4D97-AF65-F5344CB8AC3E}">
        <p14:creationId xmlns:p14="http://schemas.microsoft.com/office/powerpoint/2010/main" val="729383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10c1e759ae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10c1e759ae2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927255"/>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5_Main Title &amp; Subtitle 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17092" y="1178429"/>
            <a:ext cx="11157819"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EDITE SUBTITLE</a:t>
            </a:r>
          </a:p>
        </p:txBody>
      </p:sp>
      <p:sp>
        <p:nvSpPr>
          <p:cNvPr id="3" name="Title 2"/>
          <p:cNvSpPr>
            <a:spLocks noGrp="1"/>
          </p:cNvSpPr>
          <p:nvPr>
            <p:ph type="title"/>
          </p:nvPr>
        </p:nvSpPr>
        <p:spPr>
          <a:xfrm>
            <a:off x="517092" y="455086"/>
            <a:ext cx="11157819" cy="660511"/>
          </a:xfrm>
          <a:prstGeom prst="rect">
            <a:avLst/>
          </a:prstGeom>
        </p:spPr>
        <p:txBody>
          <a:bodyPr lIns="0" tIns="0" rIns="0" bIns="0" anchor="ctr"/>
          <a:lstStyle>
            <a:lvl1pPr algn="ctr">
              <a:defRPr sz="3600">
                <a:solidFill>
                  <a:schemeClr val="bg1">
                    <a:lumMod val="50000"/>
                  </a:schemeClr>
                </a:solidFill>
              </a:defRPr>
            </a:lvl1pPr>
          </a:lstStyle>
          <a:p>
            <a:r>
              <a:rPr lang="en-US"/>
              <a:t>Click to edit Master title style</a:t>
            </a:r>
          </a:p>
        </p:txBody>
      </p:sp>
      <p:sp>
        <p:nvSpPr>
          <p:cNvPr id="5" name="Picture Placeholder 278"/>
          <p:cNvSpPr>
            <a:spLocks noGrp="1"/>
          </p:cNvSpPr>
          <p:nvPr>
            <p:ph type="pic" sz="quarter" idx="27" hasCustomPrompt="1"/>
          </p:nvPr>
        </p:nvSpPr>
        <p:spPr>
          <a:xfrm>
            <a:off x="517091" y="2463801"/>
            <a:ext cx="2632510" cy="3129232"/>
          </a:xfrm>
          <a:custGeom>
            <a:avLst/>
            <a:gdLst>
              <a:gd name="connsiteX0" fmla="*/ 0 w 4897803"/>
              <a:gd name="connsiteY0" fmla="*/ 0 h 2812035"/>
              <a:gd name="connsiteX1" fmla="*/ 4897803 w 4897803"/>
              <a:gd name="connsiteY1" fmla="*/ 0 h 2812035"/>
              <a:gd name="connsiteX2" fmla="*/ 4897803 w 4897803"/>
              <a:gd name="connsiteY2" fmla="*/ 2812035 h 2812035"/>
              <a:gd name="connsiteX3" fmla="*/ 0 w 4897803"/>
              <a:gd name="connsiteY3" fmla="*/ 2812035 h 2812035"/>
            </a:gdLst>
            <a:ahLst/>
            <a:cxnLst>
              <a:cxn ang="0">
                <a:pos x="connsiteX0" y="connsiteY0"/>
              </a:cxn>
              <a:cxn ang="0">
                <a:pos x="connsiteX1" y="connsiteY1"/>
              </a:cxn>
              <a:cxn ang="0">
                <a:pos x="connsiteX2" y="connsiteY2"/>
              </a:cxn>
              <a:cxn ang="0">
                <a:pos x="connsiteX3" y="connsiteY3"/>
              </a:cxn>
            </a:cxnLst>
            <a:rect l="l" t="t" r="r" b="b"/>
            <a:pathLst>
              <a:path w="4897803" h="2812035">
                <a:moveTo>
                  <a:pt x="0" y="0"/>
                </a:moveTo>
                <a:lnTo>
                  <a:pt x="4897803" y="0"/>
                </a:lnTo>
                <a:lnTo>
                  <a:pt x="4897803" y="2812035"/>
                </a:lnTo>
                <a:lnTo>
                  <a:pt x="0" y="2812035"/>
                </a:lnTo>
                <a:close/>
              </a:path>
            </a:pathLst>
          </a:custGeom>
          <a:solidFill>
            <a:schemeClr val="tx2">
              <a:lumMod val="10000"/>
              <a:lumOff val="90000"/>
            </a:schemeClr>
          </a:solidFill>
          <a:ln w="3175">
            <a:noFill/>
          </a:ln>
          <a:effectLst/>
        </p:spPr>
        <p:txBody>
          <a:bodyPr wrap="square" lIns="0" tIns="0" rIns="0" bIns="274320" anchor="b">
            <a:noAutofit/>
          </a:bodyPr>
          <a:lstStyle>
            <a:lvl1pPr algn="ctr" rtl="0">
              <a:buNone/>
              <a:defRPr sz="900">
                <a:solidFill>
                  <a:schemeClr val="tx1">
                    <a:lumMod val="75000"/>
                    <a:lumOff val="25000"/>
                  </a:schemeClr>
                </a:solidFill>
                <a:latin typeface="Roboto" panose="02000000000000000000" pitchFamily="2" charset="0"/>
                <a:ea typeface="Roboto" panose="02000000000000000000" pitchFamily="2" charset="0"/>
              </a:defRPr>
            </a:lvl1pPr>
          </a:lstStyle>
          <a:p>
            <a:r>
              <a:rPr lang="en-US"/>
              <a:t>Image Holder</a:t>
            </a:r>
          </a:p>
        </p:txBody>
      </p:sp>
      <p:sp>
        <p:nvSpPr>
          <p:cNvPr id="13" name="Picture Placeholder 278"/>
          <p:cNvSpPr>
            <a:spLocks noGrp="1"/>
          </p:cNvSpPr>
          <p:nvPr>
            <p:ph type="pic" sz="quarter" idx="28" hasCustomPrompt="1"/>
          </p:nvPr>
        </p:nvSpPr>
        <p:spPr>
          <a:xfrm>
            <a:off x="3331839" y="2463801"/>
            <a:ext cx="2632510" cy="3129232"/>
          </a:xfrm>
          <a:custGeom>
            <a:avLst/>
            <a:gdLst>
              <a:gd name="connsiteX0" fmla="*/ 0 w 4897803"/>
              <a:gd name="connsiteY0" fmla="*/ 0 h 2812035"/>
              <a:gd name="connsiteX1" fmla="*/ 4897803 w 4897803"/>
              <a:gd name="connsiteY1" fmla="*/ 0 h 2812035"/>
              <a:gd name="connsiteX2" fmla="*/ 4897803 w 4897803"/>
              <a:gd name="connsiteY2" fmla="*/ 2812035 h 2812035"/>
              <a:gd name="connsiteX3" fmla="*/ 0 w 4897803"/>
              <a:gd name="connsiteY3" fmla="*/ 2812035 h 2812035"/>
            </a:gdLst>
            <a:ahLst/>
            <a:cxnLst>
              <a:cxn ang="0">
                <a:pos x="connsiteX0" y="connsiteY0"/>
              </a:cxn>
              <a:cxn ang="0">
                <a:pos x="connsiteX1" y="connsiteY1"/>
              </a:cxn>
              <a:cxn ang="0">
                <a:pos x="connsiteX2" y="connsiteY2"/>
              </a:cxn>
              <a:cxn ang="0">
                <a:pos x="connsiteX3" y="connsiteY3"/>
              </a:cxn>
            </a:cxnLst>
            <a:rect l="l" t="t" r="r" b="b"/>
            <a:pathLst>
              <a:path w="4897803" h="2812035">
                <a:moveTo>
                  <a:pt x="0" y="0"/>
                </a:moveTo>
                <a:lnTo>
                  <a:pt x="4897803" y="0"/>
                </a:lnTo>
                <a:lnTo>
                  <a:pt x="4897803" y="2812035"/>
                </a:lnTo>
                <a:lnTo>
                  <a:pt x="0" y="2812035"/>
                </a:lnTo>
                <a:close/>
              </a:path>
            </a:pathLst>
          </a:custGeom>
          <a:solidFill>
            <a:schemeClr val="tx2">
              <a:lumMod val="10000"/>
              <a:lumOff val="90000"/>
            </a:schemeClr>
          </a:solidFill>
          <a:ln w="3175">
            <a:noFill/>
          </a:ln>
          <a:effectLst/>
        </p:spPr>
        <p:txBody>
          <a:bodyPr wrap="square" lIns="0" tIns="0" rIns="0" bIns="274320" anchor="b">
            <a:noAutofit/>
          </a:bodyPr>
          <a:lstStyle>
            <a:lvl1pPr algn="ctr" rtl="0">
              <a:buNone/>
              <a:defRPr sz="900">
                <a:solidFill>
                  <a:schemeClr val="tx1">
                    <a:lumMod val="75000"/>
                    <a:lumOff val="25000"/>
                  </a:schemeClr>
                </a:solidFill>
                <a:latin typeface="Roboto" panose="02000000000000000000" pitchFamily="2" charset="0"/>
                <a:ea typeface="Roboto" panose="02000000000000000000" pitchFamily="2" charset="0"/>
              </a:defRPr>
            </a:lvl1pPr>
          </a:lstStyle>
          <a:p>
            <a:r>
              <a:rPr lang="en-US"/>
              <a:t>Image Holder</a:t>
            </a:r>
          </a:p>
        </p:txBody>
      </p:sp>
      <p:sp>
        <p:nvSpPr>
          <p:cNvPr id="6" name="Picture Placeholder 278"/>
          <p:cNvSpPr>
            <a:spLocks noGrp="1"/>
          </p:cNvSpPr>
          <p:nvPr>
            <p:ph type="pic" sz="quarter" idx="29" hasCustomPrompt="1"/>
          </p:nvPr>
        </p:nvSpPr>
        <p:spPr>
          <a:xfrm>
            <a:off x="9042401" y="2463801"/>
            <a:ext cx="2632510" cy="3129232"/>
          </a:xfrm>
          <a:custGeom>
            <a:avLst/>
            <a:gdLst>
              <a:gd name="connsiteX0" fmla="*/ 0 w 4897803"/>
              <a:gd name="connsiteY0" fmla="*/ 0 h 2812035"/>
              <a:gd name="connsiteX1" fmla="*/ 4897803 w 4897803"/>
              <a:gd name="connsiteY1" fmla="*/ 0 h 2812035"/>
              <a:gd name="connsiteX2" fmla="*/ 4897803 w 4897803"/>
              <a:gd name="connsiteY2" fmla="*/ 2812035 h 2812035"/>
              <a:gd name="connsiteX3" fmla="*/ 0 w 4897803"/>
              <a:gd name="connsiteY3" fmla="*/ 2812035 h 2812035"/>
            </a:gdLst>
            <a:ahLst/>
            <a:cxnLst>
              <a:cxn ang="0">
                <a:pos x="connsiteX0" y="connsiteY0"/>
              </a:cxn>
              <a:cxn ang="0">
                <a:pos x="connsiteX1" y="connsiteY1"/>
              </a:cxn>
              <a:cxn ang="0">
                <a:pos x="connsiteX2" y="connsiteY2"/>
              </a:cxn>
              <a:cxn ang="0">
                <a:pos x="connsiteX3" y="connsiteY3"/>
              </a:cxn>
            </a:cxnLst>
            <a:rect l="l" t="t" r="r" b="b"/>
            <a:pathLst>
              <a:path w="4897803" h="2812035">
                <a:moveTo>
                  <a:pt x="0" y="0"/>
                </a:moveTo>
                <a:lnTo>
                  <a:pt x="4897803" y="0"/>
                </a:lnTo>
                <a:lnTo>
                  <a:pt x="4897803" y="2812035"/>
                </a:lnTo>
                <a:lnTo>
                  <a:pt x="0" y="2812035"/>
                </a:lnTo>
                <a:close/>
              </a:path>
            </a:pathLst>
          </a:custGeom>
          <a:solidFill>
            <a:schemeClr val="tx2">
              <a:lumMod val="10000"/>
              <a:lumOff val="90000"/>
            </a:schemeClr>
          </a:solidFill>
          <a:ln w="3175">
            <a:noFill/>
          </a:ln>
          <a:effectLst/>
        </p:spPr>
        <p:txBody>
          <a:bodyPr wrap="square" lIns="0" tIns="0" rIns="0" bIns="274320" anchor="b">
            <a:noAutofit/>
          </a:bodyPr>
          <a:lstStyle>
            <a:lvl1pPr algn="ctr" rtl="0">
              <a:buNone/>
              <a:defRPr sz="900">
                <a:solidFill>
                  <a:schemeClr val="tx1">
                    <a:lumMod val="75000"/>
                    <a:lumOff val="25000"/>
                  </a:schemeClr>
                </a:solidFill>
                <a:latin typeface="Roboto" panose="02000000000000000000" pitchFamily="2" charset="0"/>
                <a:ea typeface="Roboto" panose="02000000000000000000" pitchFamily="2" charset="0"/>
              </a:defRPr>
            </a:lvl1pPr>
          </a:lstStyle>
          <a:p>
            <a:r>
              <a:rPr lang="en-US"/>
              <a:t>Image Holder</a:t>
            </a:r>
          </a:p>
        </p:txBody>
      </p:sp>
    </p:spTree>
    <p:extLst>
      <p:ext uri="{BB962C8B-B14F-4D97-AF65-F5344CB8AC3E}">
        <p14:creationId xmlns:p14="http://schemas.microsoft.com/office/powerpoint/2010/main" val="1716949929"/>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6" grpId="0" animBg="1"/>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5_Layout Slide">
    <p:spTree>
      <p:nvGrpSpPr>
        <p:cNvPr id="1" name=""/>
        <p:cNvGrpSpPr/>
        <p:nvPr/>
      </p:nvGrpSpPr>
      <p:grpSpPr>
        <a:xfrm>
          <a:off x="0" y="0"/>
          <a:ext cx="0" cy="0"/>
          <a:chOff x="0" y="0"/>
          <a:chExt cx="0" cy="0"/>
        </a:xfrm>
      </p:grpSpPr>
      <p:sp>
        <p:nvSpPr>
          <p:cNvPr id="5" name="Rectangle 2"/>
          <p:cNvSpPr/>
          <p:nvPr userDrawn="1"/>
        </p:nvSpPr>
        <p:spPr>
          <a:xfrm>
            <a:off x="808899" y="1743584"/>
            <a:ext cx="11383100" cy="51144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sz="24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6" name="Rectangle 5">
            <a:extLst>
              <a:ext uri="{FF2B5EF4-FFF2-40B4-BE49-F238E27FC236}">
                <a16:creationId xmlns:a16="http://schemas.microsoft.com/office/drawing/2014/main" id="{C30B09EA-8604-43C8-B422-7344823060B0}"/>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1508219315"/>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6_Layout Slide">
    <p:spTree>
      <p:nvGrpSpPr>
        <p:cNvPr id="1" name=""/>
        <p:cNvGrpSpPr/>
        <p:nvPr/>
      </p:nvGrpSpPr>
      <p:grpSpPr>
        <a:xfrm>
          <a:off x="0" y="0"/>
          <a:ext cx="0" cy="0"/>
          <a:chOff x="0" y="0"/>
          <a:chExt cx="0" cy="0"/>
        </a:xfrm>
      </p:grpSpPr>
      <p:sp>
        <p:nvSpPr>
          <p:cNvPr id="12" name="Rectangle 2"/>
          <p:cNvSpPr/>
          <p:nvPr userDrawn="1"/>
        </p:nvSpPr>
        <p:spPr>
          <a:xfrm>
            <a:off x="-1" y="4071793"/>
            <a:ext cx="12192000" cy="27862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sz="2400" kern="1200">
              <a:solidFill>
                <a:schemeClr val="lt1"/>
              </a:solidFill>
              <a:latin typeface="+mn-lt"/>
              <a:ea typeface="+mn-ea"/>
              <a:cs typeface="+mn-cs"/>
            </a:endParaRPr>
          </a:p>
        </p:txBody>
      </p:sp>
      <p:sp>
        <p:nvSpPr>
          <p:cNvPr id="6" name="그림 개체 틀 3"/>
          <p:cNvSpPr>
            <a:spLocks noGrp="1"/>
          </p:cNvSpPr>
          <p:nvPr>
            <p:ph type="pic" sz="quarter" idx="26" hasCustomPrompt="1"/>
          </p:nvPr>
        </p:nvSpPr>
        <p:spPr>
          <a:xfrm>
            <a:off x="4596997" y="994858"/>
            <a:ext cx="3254824" cy="264538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7" name="Rectangle 6">
            <a:extLst>
              <a:ext uri="{FF2B5EF4-FFF2-40B4-BE49-F238E27FC236}">
                <a16:creationId xmlns:a16="http://schemas.microsoft.com/office/drawing/2014/main" id="{30DD2AC9-1597-49AE-AA4A-5C7ADBD0EFE2}"/>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309501147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7_Layout Slide">
    <p:spTree>
      <p:nvGrpSpPr>
        <p:cNvPr id="1" name=""/>
        <p:cNvGrpSpPr/>
        <p:nvPr/>
      </p:nvGrpSpPr>
      <p:grpSpPr>
        <a:xfrm>
          <a:off x="0" y="0"/>
          <a:ext cx="0" cy="0"/>
          <a:chOff x="0" y="0"/>
          <a:chExt cx="0" cy="0"/>
        </a:xfrm>
      </p:grpSpPr>
      <p:sp>
        <p:nvSpPr>
          <p:cNvPr id="12" name="Rectangle 2"/>
          <p:cNvSpPr/>
          <p:nvPr userDrawn="1"/>
        </p:nvSpPr>
        <p:spPr>
          <a:xfrm>
            <a:off x="-1" y="2429100"/>
            <a:ext cx="12192000" cy="442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sz="24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5" name="그림 개체 틀 3"/>
          <p:cNvSpPr>
            <a:spLocks noGrp="1"/>
          </p:cNvSpPr>
          <p:nvPr>
            <p:ph type="pic" sz="quarter" idx="26" hasCustomPrompt="1"/>
          </p:nvPr>
        </p:nvSpPr>
        <p:spPr>
          <a:xfrm>
            <a:off x="0" y="2427426"/>
            <a:ext cx="6300820" cy="4430574"/>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6" name="Rectangle 5">
            <a:extLst>
              <a:ext uri="{FF2B5EF4-FFF2-40B4-BE49-F238E27FC236}">
                <a16:creationId xmlns:a16="http://schemas.microsoft.com/office/drawing/2014/main" id="{4850DDF1-EE5B-41BC-987A-6A47243F81C6}"/>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3234241981"/>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8_Layout Slide">
    <p:spTree>
      <p:nvGrpSpPr>
        <p:cNvPr id="1" name=""/>
        <p:cNvGrpSpPr/>
        <p:nvPr/>
      </p:nvGrpSpPr>
      <p:grpSpPr>
        <a:xfrm>
          <a:off x="0" y="0"/>
          <a:ext cx="0" cy="0"/>
          <a:chOff x="0" y="0"/>
          <a:chExt cx="0" cy="0"/>
        </a:xfrm>
      </p:grpSpPr>
      <p:sp>
        <p:nvSpPr>
          <p:cNvPr id="6" name="그림 개체 틀 3"/>
          <p:cNvSpPr>
            <a:spLocks noGrp="1"/>
          </p:cNvSpPr>
          <p:nvPr>
            <p:ph type="pic" sz="quarter" idx="27" hasCustomPrompt="1"/>
          </p:nvPr>
        </p:nvSpPr>
        <p:spPr>
          <a:xfrm>
            <a:off x="5381527" y="0"/>
            <a:ext cx="6810474" cy="6858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Tree>
    <p:extLst>
      <p:ext uri="{BB962C8B-B14F-4D97-AF65-F5344CB8AC3E}">
        <p14:creationId xmlns:p14="http://schemas.microsoft.com/office/powerpoint/2010/main" val="225853742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9_Layout Slide">
    <p:spTree>
      <p:nvGrpSpPr>
        <p:cNvPr id="1" name=""/>
        <p:cNvGrpSpPr/>
        <p:nvPr/>
      </p:nvGrpSpPr>
      <p:grpSpPr>
        <a:xfrm>
          <a:off x="0" y="0"/>
          <a:ext cx="0" cy="0"/>
          <a:chOff x="0" y="0"/>
          <a:chExt cx="0" cy="0"/>
        </a:xfrm>
      </p:grpSpPr>
      <p:sp>
        <p:nvSpPr>
          <p:cNvPr id="6" name="그림 개체 틀 3"/>
          <p:cNvSpPr>
            <a:spLocks noGrp="1"/>
          </p:cNvSpPr>
          <p:nvPr>
            <p:ph type="pic" sz="quarter" idx="27" hasCustomPrompt="1"/>
          </p:nvPr>
        </p:nvSpPr>
        <p:spPr>
          <a:xfrm>
            <a:off x="6096407" y="0"/>
            <a:ext cx="6095593" cy="6858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Tree>
    <p:extLst>
      <p:ext uri="{BB962C8B-B14F-4D97-AF65-F5344CB8AC3E}">
        <p14:creationId xmlns:p14="http://schemas.microsoft.com/office/powerpoint/2010/main" val="2644155800"/>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2_Layout Slide">
    <p:spTree>
      <p:nvGrpSpPr>
        <p:cNvPr id="1" name=""/>
        <p:cNvGrpSpPr/>
        <p:nvPr/>
      </p:nvGrpSpPr>
      <p:grpSpPr>
        <a:xfrm>
          <a:off x="0" y="0"/>
          <a:ext cx="0" cy="0"/>
          <a:chOff x="0" y="0"/>
          <a:chExt cx="0" cy="0"/>
        </a:xfrm>
      </p:grpSpPr>
      <p:sp>
        <p:nvSpPr>
          <p:cNvPr id="6" name="직사각형 5"/>
          <p:cNvSpPr/>
          <p:nvPr userDrawn="1"/>
        </p:nvSpPr>
        <p:spPr>
          <a:xfrm>
            <a:off x="7024815" y="0"/>
            <a:ext cx="51671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bg1">
                    <a:lumMod val="65000"/>
                  </a:schemeClr>
                </a:solidFill>
                <a:latin typeface="+mn-lt"/>
              </a:rPr>
              <a:pPr algn="ctr" eaLnBrk="1" hangingPunct="1">
                <a:defRPr/>
              </a:pPr>
              <a:t>‹#›</a:t>
            </a:fld>
            <a:endParaRPr lang="en-GB" sz="800">
              <a:solidFill>
                <a:schemeClr val="bg1">
                  <a:lumMod val="65000"/>
                </a:schemeClr>
              </a:solidFill>
              <a:latin typeface="+mn-lt"/>
            </a:endParaRPr>
          </a:p>
        </p:txBody>
      </p:sp>
      <p:sp>
        <p:nvSpPr>
          <p:cNvPr id="5" name="Rectangle 4">
            <a:extLst>
              <a:ext uri="{FF2B5EF4-FFF2-40B4-BE49-F238E27FC236}">
                <a16:creationId xmlns:a16="http://schemas.microsoft.com/office/drawing/2014/main" id="{F56B4F3E-54F1-48A5-A3BA-18706FF0627F}"/>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644598540"/>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3_Layout Slide">
    <p:spTree>
      <p:nvGrpSpPr>
        <p:cNvPr id="1" name=""/>
        <p:cNvGrpSpPr/>
        <p:nvPr/>
      </p:nvGrpSpPr>
      <p:grpSpPr>
        <a:xfrm>
          <a:off x="0" y="0"/>
          <a:ext cx="0" cy="0"/>
          <a:chOff x="0" y="0"/>
          <a:chExt cx="0" cy="0"/>
        </a:xfrm>
      </p:grpSpPr>
      <p:sp>
        <p:nvSpPr>
          <p:cNvPr id="7" name="Rectangle 2"/>
          <p:cNvSpPr/>
          <p:nvPr userDrawn="1"/>
        </p:nvSpPr>
        <p:spPr>
          <a:xfrm>
            <a:off x="6096407" y="1"/>
            <a:ext cx="609559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12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bg1">
                    <a:lumMod val="65000"/>
                  </a:schemeClr>
                </a:solidFill>
                <a:latin typeface="+mn-lt"/>
              </a:rPr>
              <a:pPr algn="ctr" eaLnBrk="1" hangingPunct="1">
                <a:defRPr/>
              </a:pPr>
              <a:t>‹#›</a:t>
            </a:fld>
            <a:endParaRPr lang="en-GB" sz="800">
              <a:solidFill>
                <a:schemeClr val="bg1">
                  <a:lumMod val="65000"/>
                </a:schemeClr>
              </a:solidFill>
              <a:latin typeface="+mn-lt"/>
            </a:endParaRPr>
          </a:p>
        </p:txBody>
      </p:sp>
      <p:sp>
        <p:nvSpPr>
          <p:cNvPr id="5" name="Rectangle 4">
            <a:extLst>
              <a:ext uri="{FF2B5EF4-FFF2-40B4-BE49-F238E27FC236}">
                <a16:creationId xmlns:a16="http://schemas.microsoft.com/office/drawing/2014/main" id="{89DBB023-F12C-48F0-AAF2-654AC28187C2}"/>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544753642"/>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4_Layout Slide">
    <p:spTree>
      <p:nvGrpSpPr>
        <p:cNvPr id="1" name=""/>
        <p:cNvGrpSpPr/>
        <p:nvPr/>
      </p:nvGrpSpPr>
      <p:grpSpPr>
        <a:xfrm>
          <a:off x="0" y="0"/>
          <a:ext cx="0" cy="0"/>
          <a:chOff x="0" y="0"/>
          <a:chExt cx="0" cy="0"/>
        </a:xfrm>
      </p:grpSpPr>
      <p:sp>
        <p:nvSpPr>
          <p:cNvPr id="7" name="Rectangle 2"/>
          <p:cNvSpPr/>
          <p:nvPr userDrawn="1"/>
        </p:nvSpPr>
        <p:spPr>
          <a:xfrm>
            <a:off x="5595869" y="1"/>
            <a:ext cx="65961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12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bg1">
                    <a:lumMod val="65000"/>
                  </a:schemeClr>
                </a:solidFill>
                <a:latin typeface="+mn-lt"/>
              </a:rPr>
              <a:pPr algn="ctr" eaLnBrk="1" hangingPunct="1">
                <a:defRPr/>
              </a:pPr>
              <a:t>‹#›</a:t>
            </a:fld>
            <a:endParaRPr lang="en-GB" sz="800">
              <a:solidFill>
                <a:schemeClr val="bg1">
                  <a:lumMod val="65000"/>
                </a:schemeClr>
              </a:solidFill>
              <a:latin typeface="+mn-lt"/>
            </a:endParaRPr>
          </a:p>
        </p:txBody>
      </p:sp>
      <p:sp>
        <p:nvSpPr>
          <p:cNvPr id="5" name="Rectangle 4">
            <a:extLst>
              <a:ext uri="{FF2B5EF4-FFF2-40B4-BE49-F238E27FC236}">
                <a16:creationId xmlns:a16="http://schemas.microsoft.com/office/drawing/2014/main" id="{4C943FDC-998E-413B-AEC4-534892575139}"/>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3995495424"/>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7_Layout Slide">
    <p:spTree>
      <p:nvGrpSpPr>
        <p:cNvPr id="1" name=""/>
        <p:cNvGrpSpPr/>
        <p:nvPr/>
      </p:nvGrpSpPr>
      <p:grpSpPr>
        <a:xfrm>
          <a:off x="0" y="0"/>
          <a:ext cx="0" cy="0"/>
          <a:chOff x="0" y="0"/>
          <a:chExt cx="0" cy="0"/>
        </a:xfrm>
      </p:grpSpPr>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7" name="그림 개체 틀 3"/>
          <p:cNvSpPr>
            <a:spLocks noGrp="1"/>
          </p:cNvSpPr>
          <p:nvPr>
            <p:ph type="pic" sz="quarter" idx="26" hasCustomPrompt="1"/>
          </p:nvPr>
        </p:nvSpPr>
        <p:spPr>
          <a:xfrm>
            <a:off x="0" y="0"/>
            <a:ext cx="3024394" cy="6858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5" name="Rectangle 4">
            <a:extLst>
              <a:ext uri="{FF2B5EF4-FFF2-40B4-BE49-F238E27FC236}">
                <a16:creationId xmlns:a16="http://schemas.microsoft.com/office/drawing/2014/main" id="{5B1306F8-1028-4F21-BC35-F1D047ABA189}"/>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2164770479"/>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2_Layout Slide">
    <p:spTree>
      <p:nvGrpSpPr>
        <p:cNvPr id="1" name=""/>
        <p:cNvGrpSpPr/>
        <p:nvPr/>
      </p:nvGrpSpPr>
      <p:grpSpPr>
        <a:xfrm>
          <a:off x="0" y="0"/>
          <a:ext cx="0" cy="0"/>
          <a:chOff x="0" y="0"/>
          <a:chExt cx="0" cy="0"/>
        </a:xfrm>
      </p:grpSpPr>
      <p:sp>
        <p:nvSpPr>
          <p:cNvPr id="6" name="직사각형 5"/>
          <p:cNvSpPr/>
          <p:nvPr userDrawn="1"/>
        </p:nvSpPr>
        <p:spPr>
          <a:xfrm>
            <a:off x="0" y="0"/>
            <a:ext cx="3215129" cy="35004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ko-KR" altLang="en-US" sz="12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7" name="그림 개체 틀 3"/>
          <p:cNvSpPr>
            <a:spLocks noGrp="1"/>
          </p:cNvSpPr>
          <p:nvPr>
            <p:ph type="pic" sz="quarter" idx="30" hasCustomPrompt="1"/>
          </p:nvPr>
        </p:nvSpPr>
        <p:spPr>
          <a:xfrm>
            <a:off x="0" y="2929050"/>
            <a:ext cx="3215219" cy="392895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8" name="Rectangle 7">
            <a:extLst>
              <a:ext uri="{FF2B5EF4-FFF2-40B4-BE49-F238E27FC236}">
                <a16:creationId xmlns:a16="http://schemas.microsoft.com/office/drawing/2014/main" id="{7AB4F8A6-85FE-45AD-ACB6-BD391A7C5044}"/>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126117351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8_Main Title &amp; Subtitle 2">
    <p:spTree>
      <p:nvGrpSpPr>
        <p:cNvPr id="1" name=""/>
        <p:cNvGrpSpPr/>
        <p:nvPr/>
      </p:nvGrpSpPr>
      <p:grpSpPr>
        <a:xfrm>
          <a:off x="0" y="0"/>
          <a:ext cx="0" cy="0"/>
          <a:chOff x="0" y="0"/>
          <a:chExt cx="0" cy="0"/>
        </a:xfrm>
      </p:grpSpPr>
      <p:sp>
        <p:nvSpPr>
          <p:cNvPr id="3" name="Title 2"/>
          <p:cNvSpPr>
            <a:spLocks noGrp="1"/>
          </p:cNvSpPr>
          <p:nvPr>
            <p:ph type="title"/>
          </p:nvPr>
        </p:nvSpPr>
        <p:spPr>
          <a:xfrm>
            <a:off x="508001" y="455086"/>
            <a:ext cx="11157819" cy="660511"/>
          </a:xfrm>
          <a:prstGeom prst="rect">
            <a:avLst/>
          </a:prstGeom>
        </p:spPr>
        <p:txBody>
          <a:bodyPr lIns="0" tIns="0" rIns="0" bIns="0" anchor="ctr"/>
          <a:lstStyle>
            <a:lvl1pPr algn="ctr">
              <a:defRPr sz="36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3506417607"/>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4_Layout Slide">
    <p:spTree>
      <p:nvGrpSpPr>
        <p:cNvPr id="1" name=""/>
        <p:cNvGrpSpPr/>
        <p:nvPr/>
      </p:nvGrpSpPr>
      <p:grpSpPr>
        <a:xfrm>
          <a:off x="0" y="0"/>
          <a:ext cx="0" cy="0"/>
          <a:chOff x="0" y="0"/>
          <a:chExt cx="0" cy="0"/>
        </a:xfrm>
      </p:grpSpPr>
      <p:sp>
        <p:nvSpPr>
          <p:cNvPr id="6" name="직사각형 5"/>
          <p:cNvSpPr/>
          <p:nvPr userDrawn="1"/>
        </p:nvSpPr>
        <p:spPr>
          <a:xfrm>
            <a:off x="3809687" y="0"/>
            <a:ext cx="1500394" cy="42146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ko-KR" altLang="en-US" sz="12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9" name="그림 개체 틀 3"/>
          <p:cNvSpPr>
            <a:spLocks noGrp="1"/>
          </p:cNvSpPr>
          <p:nvPr>
            <p:ph type="pic" sz="quarter" idx="27" hasCustomPrompt="1"/>
          </p:nvPr>
        </p:nvSpPr>
        <p:spPr>
          <a:xfrm>
            <a:off x="1380478" y="2987410"/>
            <a:ext cx="3072234" cy="387059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7" name="Rectangle 6">
            <a:extLst>
              <a:ext uri="{FF2B5EF4-FFF2-40B4-BE49-F238E27FC236}">
                <a16:creationId xmlns:a16="http://schemas.microsoft.com/office/drawing/2014/main" id="{A7B881A2-0FD8-41C7-9F52-55EFEB3CF3EB}"/>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2664995343"/>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6_Layout Slide">
    <p:spTree>
      <p:nvGrpSpPr>
        <p:cNvPr id="1" name=""/>
        <p:cNvGrpSpPr/>
        <p:nvPr/>
      </p:nvGrpSpPr>
      <p:grpSpPr>
        <a:xfrm>
          <a:off x="0" y="0"/>
          <a:ext cx="0" cy="0"/>
          <a:chOff x="0" y="0"/>
          <a:chExt cx="0" cy="0"/>
        </a:xfrm>
      </p:grpSpPr>
      <p:sp>
        <p:nvSpPr>
          <p:cNvPr id="6" name="직사각형 5"/>
          <p:cNvSpPr/>
          <p:nvPr userDrawn="1"/>
        </p:nvSpPr>
        <p:spPr>
          <a:xfrm>
            <a:off x="0" y="0"/>
            <a:ext cx="3215129" cy="35004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ko-KR" altLang="en-US" sz="12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8" name="그림 개체 틀 3"/>
          <p:cNvSpPr>
            <a:spLocks noGrp="1"/>
          </p:cNvSpPr>
          <p:nvPr>
            <p:ph type="pic" sz="quarter" idx="26" hasCustomPrompt="1"/>
          </p:nvPr>
        </p:nvSpPr>
        <p:spPr>
          <a:xfrm>
            <a:off x="0" y="2179083"/>
            <a:ext cx="2328345" cy="467891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7" name="Rectangle 6">
            <a:extLst>
              <a:ext uri="{FF2B5EF4-FFF2-40B4-BE49-F238E27FC236}">
                <a16:creationId xmlns:a16="http://schemas.microsoft.com/office/drawing/2014/main" id="{34C0061F-065A-4F13-A6E3-3F474E2F392E}"/>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861696442"/>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0_Layout Slide">
    <p:spTree>
      <p:nvGrpSpPr>
        <p:cNvPr id="1" name=""/>
        <p:cNvGrpSpPr/>
        <p:nvPr/>
      </p:nvGrpSpPr>
      <p:grpSpPr>
        <a:xfrm>
          <a:off x="0" y="0"/>
          <a:ext cx="0" cy="0"/>
          <a:chOff x="0" y="0"/>
          <a:chExt cx="0" cy="0"/>
        </a:xfrm>
      </p:grpSpPr>
      <p:sp>
        <p:nvSpPr>
          <p:cNvPr id="7" name="Rectangle 2"/>
          <p:cNvSpPr/>
          <p:nvPr userDrawn="1"/>
        </p:nvSpPr>
        <p:spPr>
          <a:xfrm>
            <a:off x="5667316" y="1"/>
            <a:ext cx="652468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2400" kern="1200">
              <a:solidFill>
                <a:schemeClr val="lt1"/>
              </a:solidFill>
              <a:latin typeface="+mn-lt"/>
              <a:ea typeface="+mn-ea"/>
              <a:cs typeface="+mn-cs"/>
            </a:endParaRPr>
          </a:p>
        </p:txBody>
      </p:sp>
      <p:sp>
        <p:nvSpPr>
          <p:cNvPr id="10" name="Rectangle 7"/>
          <p:cNvSpPr>
            <a:spLocks noChangeArrowheads="1"/>
          </p:cNvSpPr>
          <p:nvPr userDrawn="1"/>
        </p:nvSpPr>
        <p:spPr bwMode="auto">
          <a:xfrm>
            <a:off x="7810512" y="642312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a:solidFill>
                  <a:schemeClr val="bg1">
                    <a:lumMod val="65000"/>
                  </a:schemeClr>
                </a:solidFill>
              </a:rPr>
              <a:t>Presentation title in footer</a:t>
            </a: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bg1">
                    <a:lumMod val="65000"/>
                  </a:schemeClr>
                </a:solidFill>
                <a:latin typeface="+mn-lt"/>
              </a:rPr>
              <a:pPr algn="ctr" eaLnBrk="1" hangingPunct="1">
                <a:defRPr/>
              </a:pPr>
              <a:t>‹#›</a:t>
            </a:fld>
            <a:endParaRPr lang="en-GB" sz="800">
              <a:solidFill>
                <a:schemeClr val="bg1">
                  <a:lumMod val="65000"/>
                </a:schemeClr>
              </a:solidFill>
              <a:latin typeface="+mn-lt"/>
            </a:endParaRPr>
          </a:p>
        </p:txBody>
      </p:sp>
      <p:sp>
        <p:nvSpPr>
          <p:cNvPr id="5" name="그림 개체 틀 3"/>
          <p:cNvSpPr>
            <a:spLocks noGrp="1"/>
          </p:cNvSpPr>
          <p:nvPr>
            <p:ph type="pic" sz="quarter" idx="27" hasCustomPrompt="1"/>
          </p:nvPr>
        </p:nvSpPr>
        <p:spPr>
          <a:xfrm>
            <a:off x="9311625" y="0"/>
            <a:ext cx="2880375" cy="6858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Tree>
    <p:extLst>
      <p:ext uri="{BB962C8B-B14F-4D97-AF65-F5344CB8AC3E}">
        <p14:creationId xmlns:p14="http://schemas.microsoft.com/office/powerpoint/2010/main" val="1949487660"/>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5_Layout Slide">
    <p:spTree>
      <p:nvGrpSpPr>
        <p:cNvPr id="1" name=""/>
        <p:cNvGrpSpPr/>
        <p:nvPr/>
      </p:nvGrpSpPr>
      <p:grpSpPr>
        <a:xfrm>
          <a:off x="0" y="0"/>
          <a:ext cx="0" cy="0"/>
          <a:chOff x="0" y="0"/>
          <a:chExt cx="0" cy="0"/>
        </a:xfrm>
      </p:grpSpPr>
      <p:sp>
        <p:nvSpPr>
          <p:cNvPr id="7" name="직사각형 6"/>
          <p:cNvSpPr/>
          <p:nvPr userDrawn="1"/>
        </p:nvSpPr>
        <p:spPr>
          <a:xfrm>
            <a:off x="7739288" y="0"/>
            <a:ext cx="44527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ko-KR" altLang="en-US" sz="1200" kern="1200">
              <a:solidFill>
                <a:schemeClr val="tx1">
                  <a:lumMod val="65000"/>
                  <a:lumOff val="35000"/>
                </a:schemeClr>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9" name="그림 개체 틀 3"/>
          <p:cNvSpPr>
            <a:spLocks noGrp="1"/>
          </p:cNvSpPr>
          <p:nvPr>
            <p:ph type="pic" sz="quarter" idx="27" hasCustomPrompt="1"/>
          </p:nvPr>
        </p:nvSpPr>
        <p:spPr>
          <a:xfrm>
            <a:off x="6596130" y="0"/>
            <a:ext cx="4215391" cy="571448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6" name="Rectangle 5">
            <a:extLst>
              <a:ext uri="{FF2B5EF4-FFF2-40B4-BE49-F238E27FC236}">
                <a16:creationId xmlns:a16="http://schemas.microsoft.com/office/drawing/2014/main" id="{1E1F2450-A2D9-4400-A2BE-39D5C9B1E650}"/>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943627065"/>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7_Layout Slide">
    <p:spTree>
      <p:nvGrpSpPr>
        <p:cNvPr id="1" name=""/>
        <p:cNvGrpSpPr/>
        <p:nvPr/>
      </p:nvGrpSpPr>
      <p:grpSpPr>
        <a:xfrm>
          <a:off x="0" y="0"/>
          <a:ext cx="0" cy="0"/>
          <a:chOff x="0" y="0"/>
          <a:chExt cx="0" cy="0"/>
        </a:xfrm>
      </p:grpSpPr>
      <p:sp>
        <p:nvSpPr>
          <p:cNvPr id="7" name="직사각형 6"/>
          <p:cNvSpPr/>
          <p:nvPr userDrawn="1"/>
        </p:nvSpPr>
        <p:spPr>
          <a:xfrm>
            <a:off x="1" y="2287058"/>
            <a:ext cx="12192000" cy="45709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8" name="그림 개체 틀 3"/>
          <p:cNvSpPr>
            <a:spLocks noGrp="1"/>
          </p:cNvSpPr>
          <p:nvPr>
            <p:ph type="pic" sz="quarter" idx="26" hasCustomPrompt="1"/>
          </p:nvPr>
        </p:nvSpPr>
        <p:spPr>
          <a:xfrm>
            <a:off x="1166136" y="1072090"/>
            <a:ext cx="2714997" cy="4570976"/>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31" indent="-342831" algn="ctr">
              <a:buNone/>
              <a:defRPr lang="ko-KR" altLang="en-US" sz="1000" kern="1200" baseline="0" dirty="0">
                <a:solidFill>
                  <a:schemeClr val="tx1"/>
                </a:solidFill>
                <a:latin typeface="+mn-lt"/>
                <a:ea typeface="+mn-ea"/>
                <a:cs typeface="+mn-cs"/>
              </a:defRPr>
            </a:lvl1pPr>
          </a:lstStyle>
          <a:p>
            <a:pPr marL="0" lvl="0" indent="0" algn="ctr" defTabSz="914217" rtl="0" eaLnBrk="1" latinLnBrk="1" hangingPunct="1">
              <a:spcBef>
                <a:spcPct val="20000"/>
              </a:spcBef>
            </a:pPr>
            <a:r>
              <a:rPr lang="en-US" altLang="ko-KR"/>
              <a:t>Insert Image</a:t>
            </a:r>
            <a:endParaRPr lang="ko-KR" altLang="en-US"/>
          </a:p>
        </p:txBody>
      </p:sp>
      <p:sp>
        <p:nvSpPr>
          <p:cNvPr id="6" name="Rectangle 5">
            <a:extLst>
              <a:ext uri="{FF2B5EF4-FFF2-40B4-BE49-F238E27FC236}">
                <a16:creationId xmlns:a16="http://schemas.microsoft.com/office/drawing/2014/main" id="{319DF71D-DAA5-4625-A569-8519C9617E56}"/>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2384121081"/>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8_Layout Slide">
    <p:spTree>
      <p:nvGrpSpPr>
        <p:cNvPr id="1" name=""/>
        <p:cNvGrpSpPr/>
        <p:nvPr/>
      </p:nvGrpSpPr>
      <p:grpSpPr>
        <a:xfrm>
          <a:off x="0" y="0"/>
          <a:ext cx="0" cy="0"/>
          <a:chOff x="0" y="0"/>
          <a:chExt cx="0" cy="0"/>
        </a:xfrm>
      </p:grpSpPr>
      <p:sp>
        <p:nvSpPr>
          <p:cNvPr id="7" name="직사각형 6"/>
          <p:cNvSpPr/>
          <p:nvPr userDrawn="1"/>
        </p:nvSpPr>
        <p:spPr>
          <a:xfrm>
            <a:off x="1" y="2287058"/>
            <a:ext cx="12192000" cy="45709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8" name="그림 개체 틀 3"/>
          <p:cNvSpPr>
            <a:spLocks noGrp="1"/>
          </p:cNvSpPr>
          <p:nvPr>
            <p:ph type="pic" sz="quarter" idx="26" hasCustomPrompt="1"/>
          </p:nvPr>
        </p:nvSpPr>
        <p:spPr>
          <a:xfrm>
            <a:off x="1166136" y="1072090"/>
            <a:ext cx="2714997" cy="4570976"/>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31" indent="-342831" algn="ctr">
              <a:buNone/>
              <a:defRPr lang="ko-KR" altLang="en-US" sz="1000" kern="1200" baseline="0" dirty="0">
                <a:solidFill>
                  <a:schemeClr val="tx1"/>
                </a:solidFill>
                <a:latin typeface="+mn-lt"/>
                <a:ea typeface="+mn-ea"/>
                <a:cs typeface="+mn-cs"/>
              </a:defRPr>
            </a:lvl1pPr>
          </a:lstStyle>
          <a:p>
            <a:pPr marL="0" lvl="0" indent="0" algn="ctr" defTabSz="914217" rtl="0" eaLnBrk="1" latinLnBrk="1" hangingPunct="1">
              <a:spcBef>
                <a:spcPct val="20000"/>
              </a:spcBef>
            </a:pPr>
            <a:r>
              <a:rPr lang="en-US" altLang="ko-KR"/>
              <a:t>Insert Image</a:t>
            </a:r>
            <a:endParaRPr lang="ko-KR" altLang="en-US"/>
          </a:p>
        </p:txBody>
      </p:sp>
      <p:sp>
        <p:nvSpPr>
          <p:cNvPr id="6" name="Rectangle 5">
            <a:extLst>
              <a:ext uri="{FF2B5EF4-FFF2-40B4-BE49-F238E27FC236}">
                <a16:creationId xmlns:a16="http://schemas.microsoft.com/office/drawing/2014/main" id="{13E15356-B1C3-4999-A20E-FB0F0D691C62}"/>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2267623636"/>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50_Layout Slide">
    <p:spTree>
      <p:nvGrpSpPr>
        <p:cNvPr id="1" name=""/>
        <p:cNvGrpSpPr/>
        <p:nvPr/>
      </p:nvGrpSpPr>
      <p:grpSpPr>
        <a:xfrm>
          <a:off x="0" y="0"/>
          <a:ext cx="0" cy="0"/>
          <a:chOff x="0" y="0"/>
          <a:chExt cx="0" cy="0"/>
        </a:xfrm>
      </p:grpSpPr>
      <p:sp>
        <p:nvSpPr>
          <p:cNvPr id="7" name="Rectangle 2"/>
          <p:cNvSpPr/>
          <p:nvPr userDrawn="1"/>
        </p:nvSpPr>
        <p:spPr>
          <a:xfrm>
            <a:off x="4166922" y="1"/>
            <a:ext cx="802507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sz="24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16" name="그림 개체 틀 3"/>
          <p:cNvSpPr>
            <a:spLocks noGrp="1"/>
          </p:cNvSpPr>
          <p:nvPr>
            <p:ph type="pic" sz="quarter" idx="37" hasCustomPrompt="1"/>
          </p:nvPr>
        </p:nvSpPr>
        <p:spPr>
          <a:xfrm>
            <a:off x="4608159" y="1986524"/>
            <a:ext cx="2880375" cy="125970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18" name="그림 개체 틀 3"/>
          <p:cNvSpPr>
            <a:spLocks noGrp="1"/>
          </p:cNvSpPr>
          <p:nvPr>
            <p:ph type="pic" sz="quarter" idx="38" hasCustomPrompt="1"/>
          </p:nvPr>
        </p:nvSpPr>
        <p:spPr>
          <a:xfrm>
            <a:off x="8025077" y="1986524"/>
            <a:ext cx="2880375" cy="125970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20" name="그림 개체 틀 3"/>
          <p:cNvSpPr>
            <a:spLocks noGrp="1"/>
          </p:cNvSpPr>
          <p:nvPr>
            <p:ph type="pic" sz="quarter" idx="39" hasCustomPrompt="1"/>
          </p:nvPr>
        </p:nvSpPr>
        <p:spPr>
          <a:xfrm>
            <a:off x="4608159" y="4383357"/>
            <a:ext cx="2880375" cy="125970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8" name="그림 개체 틀 3"/>
          <p:cNvSpPr>
            <a:spLocks noGrp="1"/>
          </p:cNvSpPr>
          <p:nvPr>
            <p:ph type="pic" sz="quarter" idx="40" hasCustomPrompt="1"/>
          </p:nvPr>
        </p:nvSpPr>
        <p:spPr>
          <a:xfrm>
            <a:off x="8025077" y="4383357"/>
            <a:ext cx="2880375" cy="125970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9" name="Rectangle 8">
            <a:extLst>
              <a:ext uri="{FF2B5EF4-FFF2-40B4-BE49-F238E27FC236}">
                <a16:creationId xmlns:a16="http://schemas.microsoft.com/office/drawing/2014/main" id="{5AABD8A0-497A-4AA7-9543-6FC2A072EA89}"/>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2133296895"/>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Main Title &amp; Subtitle 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17092" y="1217133"/>
            <a:ext cx="11157819"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EDITE SUBTITLE</a:t>
            </a:r>
          </a:p>
        </p:txBody>
      </p:sp>
      <p:sp>
        <p:nvSpPr>
          <p:cNvPr id="3" name="Title 2"/>
          <p:cNvSpPr>
            <a:spLocks noGrp="1"/>
          </p:cNvSpPr>
          <p:nvPr>
            <p:ph type="title"/>
          </p:nvPr>
        </p:nvSpPr>
        <p:spPr>
          <a:xfrm>
            <a:off x="517092" y="455086"/>
            <a:ext cx="11157819" cy="660511"/>
          </a:xfrm>
          <a:prstGeom prst="rect">
            <a:avLst/>
          </a:prstGeom>
        </p:spPr>
        <p:txBody>
          <a:bodyPr lIns="0" tIns="0" rIns="0" bIns="0" anchor="ctr"/>
          <a:lstStyle>
            <a:lvl1pPr algn="ctr">
              <a:defRPr sz="36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123186532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3_Main Title &amp; Subtitle 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1" y="1178429"/>
            <a:ext cx="11157819"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EDITE SUBTITLE</a:t>
            </a:r>
          </a:p>
        </p:txBody>
      </p:sp>
      <p:sp>
        <p:nvSpPr>
          <p:cNvPr id="3" name="Title 2"/>
          <p:cNvSpPr>
            <a:spLocks noGrp="1"/>
          </p:cNvSpPr>
          <p:nvPr>
            <p:ph type="title"/>
          </p:nvPr>
        </p:nvSpPr>
        <p:spPr>
          <a:xfrm>
            <a:off x="508001" y="455086"/>
            <a:ext cx="11157819" cy="660511"/>
          </a:xfrm>
          <a:prstGeom prst="rect">
            <a:avLst/>
          </a:prstGeom>
        </p:spPr>
        <p:txBody>
          <a:bodyPr lIns="0" tIns="0" rIns="0" bIns="0" anchor="ctr"/>
          <a:lstStyle>
            <a:lvl1pPr algn="ctr">
              <a:defRPr sz="36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433686232"/>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4" name="Picture Placeholder 7"/>
          <p:cNvSpPr>
            <a:spLocks noGrp="1"/>
          </p:cNvSpPr>
          <p:nvPr>
            <p:ph type="pic" sz="quarter" idx="15" hasCustomPrompt="1"/>
          </p:nvPr>
        </p:nvSpPr>
        <p:spPr>
          <a:xfrm>
            <a:off x="675017" y="2299645"/>
            <a:ext cx="2255520" cy="1963667"/>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1" name="Picture Placeholder 7"/>
          <p:cNvSpPr>
            <a:spLocks noGrp="1"/>
          </p:cNvSpPr>
          <p:nvPr>
            <p:ph type="pic" sz="quarter" idx="20" hasCustomPrompt="1"/>
          </p:nvPr>
        </p:nvSpPr>
        <p:spPr>
          <a:xfrm>
            <a:off x="3548846" y="2299645"/>
            <a:ext cx="2255520" cy="1963667"/>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6" name="Picture Placeholder 7"/>
          <p:cNvSpPr>
            <a:spLocks noGrp="1"/>
          </p:cNvSpPr>
          <p:nvPr>
            <p:ph type="pic" sz="quarter" idx="21" hasCustomPrompt="1"/>
          </p:nvPr>
        </p:nvSpPr>
        <p:spPr>
          <a:xfrm>
            <a:off x="6422676" y="2299645"/>
            <a:ext cx="2255520" cy="1963667"/>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7" name="Picture Placeholder 7"/>
          <p:cNvSpPr>
            <a:spLocks noGrp="1"/>
          </p:cNvSpPr>
          <p:nvPr>
            <p:ph type="pic" sz="quarter" idx="22" hasCustomPrompt="1"/>
          </p:nvPr>
        </p:nvSpPr>
        <p:spPr>
          <a:xfrm>
            <a:off x="9296505" y="2299645"/>
            <a:ext cx="2255520" cy="1963667"/>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9"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10"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2506848447"/>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6" grpId="0" animBg="1"/>
      <p:bldP spid="17"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10"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394528295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4" name="Picture Placeholder 7"/>
          <p:cNvSpPr>
            <a:spLocks noGrp="1"/>
          </p:cNvSpPr>
          <p:nvPr>
            <p:ph type="pic" sz="quarter" idx="15" hasCustomPrompt="1"/>
          </p:nvPr>
        </p:nvSpPr>
        <p:spPr>
          <a:xfrm>
            <a:off x="1002633" y="2491148"/>
            <a:ext cx="2255520" cy="1338941"/>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1" name="Picture Placeholder 7"/>
          <p:cNvSpPr>
            <a:spLocks noGrp="1"/>
          </p:cNvSpPr>
          <p:nvPr>
            <p:ph type="pic" sz="quarter" idx="20" hasCustomPrompt="1"/>
          </p:nvPr>
        </p:nvSpPr>
        <p:spPr>
          <a:xfrm>
            <a:off x="1002633" y="4210960"/>
            <a:ext cx="2255520" cy="1338941"/>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6" name="Picture Placeholder 7"/>
          <p:cNvSpPr>
            <a:spLocks noGrp="1"/>
          </p:cNvSpPr>
          <p:nvPr>
            <p:ph type="pic" sz="quarter" idx="21" hasCustomPrompt="1"/>
          </p:nvPr>
        </p:nvSpPr>
        <p:spPr>
          <a:xfrm>
            <a:off x="6260165" y="2491148"/>
            <a:ext cx="2255520" cy="1338941"/>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7" name="Picture Placeholder 7"/>
          <p:cNvSpPr>
            <a:spLocks noGrp="1"/>
          </p:cNvSpPr>
          <p:nvPr>
            <p:ph type="pic" sz="quarter" idx="22" hasCustomPrompt="1"/>
          </p:nvPr>
        </p:nvSpPr>
        <p:spPr>
          <a:xfrm>
            <a:off x="6260165" y="4210960"/>
            <a:ext cx="2255520" cy="1338941"/>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9"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10"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124113927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6" grpId="0" animBg="1"/>
      <p:bldP spid="17"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4" name="Picture Placeholder 7"/>
          <p:cNvSpPr>
            <a:spLocks noGrp="1"/>
          </p:cNvSpPr>
          <p:nvPr>
            <p:ph type="pic" sz="quarter" idx="15" hasCustomPrompt="1"/>
          </p:nvPr>
        </p:nvSpPr>
        <p:spPr>
          <a:xfrm>
            <a:off x="508002" y="2423197"/>
            <a:ext cx="1806059" cy="9017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1" name="Picture Placeholder 7"/>
          <p:cNvSpPr>
            <a:spLocks noGrp="1"/>
          </p:cNvSpPr>
          <p:nvPr>
            <p:ph type="pic" sz="quarter" idx="20" hasCustomPrompt="1"/>
          </p:nvPr>
        </p:nvSpPr>
        <p:spPr>
          <a:xfrm>
            <a:off x="508002" y="3573473"/>
            <a:ext cx="1806059" cy="9017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0"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5" name="Picture Placeholder 7"/>
          <p:cNvSpPr>
            <a:spLocks noGrp="1"/>
          </p:cNvSpPr>
          <p:nvPr>
            <p:ph type="pic" sz="quarter" idx="23" hasCustomPrompt="1"/>
          </p:nvPr>
        </p:nvSpPr>
        <p:spPr>
          <a:xfrm>
            <a:off x="508002" y="4723747"/>
            <a:ext cx="1806059" cy="9017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33" name="Picture Placeholder 7"/>
          <p:cNvSpPr>
            <a:spLocks noGrp="1"/>
          </p:cNvSpPr>
          <p:nvPr>
            <p:ph type="pic" sz="quarter" idx="24" hasCustomPrompt="1"/>
          </p:nvPr>
        </p:nvSpPr>
        <p:spPr>
          <a:xfrm>
            <a:off x="4250267" y="2423197"/>
            <a:ext cx="1806059" cy="9017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34" name="Picture Placeholder 7"/>
          <p:cNvSpPr>
            <a:spLocks noGrp="1"/>
          </p:cNvSpPr>
          <p:nvPr>
            <p:ph type="pic" sz="quarter" idx="25" hasCustomPrompt="1"/>
          </p:nvPr>
        </p:nvSpPr>
        <p:spPr>
          <a:xfrm>
            <a:off x="4250267" y="3573473"/>
            <a:ext cx="1806059" cy="9017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35" name="Picture Placeholder 7"/>
          <p:cNvSpPr>
            <a:spLocks noGrp="1"/>
          </p:cNvSpPr>
          <p:nvPr>
            <p:ph type="pic" sz="quarter" idx="26" hasCustomPrompt="1"/>
          </p:nvPr>
        </p:nvSpPr>
        <p:spPr>
          <a:xfrm>
            <a:off x="4250267" y="4723747"/>
            <a:ext cx="1806059" cy="9017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59" name="Picture Placeholder 7"/>
          <p:cNvSpPr>
            <a:spLocks noGrp="1"/>
          </p:cNvSpPr>
          <p:nvPr>
            <p:ph type="pic" sz="quarter" idx="27" hasCustomPrompt="1"/>
          </p:nvPr>
        </p:nvSpPr>
        <p:spPr>
          <a:xfrm>
            <a:off x="7992531" y="2423197"/>
            <a:ext cx="1806059" cy="9017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60" name="Picture Placeholder 7"/>
          <p:cNvSpPr>
            <a:spLocks noGrp="1"/>
          </p:cNvSpPr>
          <p:nvPr>
            <p:ph type="pic" sz="quarter" idx="28" hasCustomPrompt="1"/>
          </p:nvPr>
        </p:nvSpPr>
        <p:spPr>
          <a:xfrm>
            <a:off x="7992531" y="3573473"/>
            <a:ext cx="1806059" cy="9017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61" name="Picture Placeholder 7"/>
          <p:cNvSpPr>
            <a:spLocks noGrp="1"/>
          </p:cNvSpPr>
          <p:nvPr>
            <p:ph type="pic" sz="quarter" idx="29" hasCustomPrompt="1"/>
          </p:nvPr>
        </p:nvSpPr>
        <p:spPr>
          <a:xfrm>
            <a:off x="7992531" y="4723747"/>
            <a:ext cx="1806059" cy="9017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75"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Tree>
    <p:extLst>
      <p:ext uri="{BB962C8B-B14F-4D97-AF65-F5344CB8AC3E}">
        <p14:creationId xmlns:p14="http://schemas.microsoft.com/office/powerpoint/2010/main" val="182377417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61"/>
                                        </p:tgtEl>
                                        <p:attrNameLst>
                                          <p:attrName>style.visibility</p:attrName>
                                        </p:attrNameLst>
                                      </p:cBhvr>
                                      <p:to>
                                        <p:strVal val="visible"/>
                                      </p:to>
                                    </p:set>
                                    <p:anim calcmode="lin" valueType="num">
                                      <p:cBhvr>
                                        <p:cTn id="63" dur="500" fill="hold"/>
                                        <p:tgtEl>
                                          <p:spTgt spid="61"/>
                                        </p:tgtEl>
                                        <p:attrNameLst>
                                          <p:attrName>ppt_w</p:attrName>
                                        </p:attrNameLst>
                                      </p:cBhvr>
                                      <p:tavLst>
                                        <p:tav tm="0">
                                          <p:val>
                                            <p:fltVal val="0"/>
                                          </p:val>
                                        </p:tav>
                                        <p:tav tm="100000">
                                          <p:val>
                                            <p:strVal val="#ppt_w"/>
                                          </p:val>
                                        </p:tav>
                                      </p:tavLst>
                                    </p:anim>
                                    <p:anim calcmode="lin" valueType="num">
                                      <p:cBhvr>
                                        <p:cTn id="64" dur="500" fill="hold"/>
                                        <p:tgtEl>
                                          <p:spTgt spid="61"/>
                                        </p:tgtEl>
                                        <p:attrNameLst>
                                          <p:attrName>ppt_h</p:attrName>
                                        </p:attrNameLst>
                                      </p:cBhvr>
                                      <p:tavLst>
                                        <p:tav tm="0">
                                          <p:val>
                                            <p:fltVal val="0"/>
                                          </p:val>
                                        </p:tav>
                                        <p:tav tm="100000">
                                          <p:val>
                                            <p:strVal val="#ppt_h"/>
                                          </p:val>
                                        </p:tav>
                                      </p:tavLst>
                                    </p:anim>
                                    <p:animEffect transition="in" filter="fade">
                                      <p:cBhvr>
                                        <p:cTn id="6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animBg="1"/>
      <p:bldP spid="33" grpId="0" animBg="1"/>
      <p:bldP spid="34" grpId="0" animBg="1"/>
      <p:bldP spid="35" grpId="0" animBg="1"/>
      <p:bldP spid="59" grpId="0" animBg="1"/>
      <p:bldP spid="60" grpId="0" animBg="1"/>
      <p:bldP spid="6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4" name="Picture Placeholder 7"/>
          <p:cNvSpPr>
            <a:spLocks noGrp="1"/>
          </p:cNvSpPr>
          <p:nvPr>
            <p:ph type="pic" sz="quarter" idx="15" hasCustomPrompt="1"/>
          </p:nvPr>
        </p:nvSpPr>
        <p:spPr>
          <a:xfrm>
            <a:off x="508001" y="2360351"/>
            <a:ext cx="2777068" cy="884672"/>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1" name="Picture Placeholder 7"/>
          <p:cNvSpPr>
            <a:spLocks noGrp="1"/>
          </p:cNvSpPr>
          <p:nvPr>
            <p:ph type="pic" sz="quarter" idx="20" hasCustomPrompt="1"/>
          </p:nvPr>
        </p:nvSpPr>
        <p:spPr>
          <a:xfrm>
            <a:off x="508001" y="3510627"/>
            <a:ext cx="2777068" cy="884672"/>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0"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5" name="Picture Placeholder 7"/>
          <p:cNvSpPr>
            <a:spLocks noGrp="1"/>
          </p:cNvSpPr>
          <p:nvPr>
            <p:ph type="pic" sz="quarter" idx="23" hasCustomPrompt="1"/>
          </p:nvPr>
        </p:nvSpPr>
        <p:spPr>
          <a:xfrm>
            <a:off x="508001" y="4660901"/>
            <a:ext cx="2777068" cy="884672"/>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59" name="Picture Placeholder 7"/>
          <p:cNvSpPr>
            <a:spLocks noGrp="1"/>
          </p:cNvSpPr>
          <p:nvPr>
            <p:ph type="pic" sz="quarter" idx="27" hasCustomPrompt="1"/>
          </p:nvPr>
        </p:nvSpPr>
        <p:spPr>
          <a:xfrm>
            <a:off x="6124812" y="2360351"/>
            <a:ext cx="2777068" cy="884672"/>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60" name="Picture Placeholder 7"/>
          <p:cNvSpPr>
            <a:spLocks noGrp="1"/>
          </p:cNvSpPr>
          <p:nvPr>
            <p:ph type="pic" sz="quarter" idx="28" hasCustomPrompt="1"/>
          </p:nvPr>
        </p:nvSpPr>
        <p:spPr>
          <a:xfrm>
            <a:off x="6124812" y="3510627"/>
            <a:ext cx="2777068" cy="884672"/>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61" name="Picture Placeholder 7"/>
          <p:cNvSpPr>
            <a:spLocks noGrp="1"/>
          </p:cNvSpPr>
          <p:nvPr>
            <p:ph type="pic" sz="quarter" idx="29" hasCustomPrompt="1"/>
          </p:nvPr>
        </p:nvSpPr>
        <p:spPr>
          <a:xfrm>
            <a:off x="6124812" y="4660901"/>
            <a:ext cx="2777068" cy="884672"/>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75"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Tree>
    <p:extLst>
      <p:ext uri="{BB962C8B-B14F-4D97-AF65-F5344CB8AC3E}">
        <p14:creationId xmlns:p14="http://schemas.microsoft.com/office/powerpoint/2010/main" val="63506548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p:cTn id="28" dur="500" fill="hold"/>
                                        <p:tgtEl>
                                          <p:spTgt spid="59"/>
                                        </p:tgtEl>
                                        <p:attrNameLst>
                                          <p:attrName>ppt_w</p:attrName>
                                        </p:attrNameLst>
                                      </p:cBhvr>
                                      <p:tavLst>
                                        <p:tav tm="0">
                                          <p:val>
                                            <p:fltVal val="0"/>
                                          </p:val>
                                        </p:tav>
                                        <p:tav tm="100000">
                                          <p:val>
                                            <p:strVal val="#ppt_w"/>
                                          </p:val>
                                        </p:tav>
                                      </p:tavLst>
                                    </p:anim>
                                    <p:anim calcmode="lin" valueType="num">
                                      <p:cBhvr>
                                        <p:cTn id="29" dur="500" fill="hold"/>
                                        <p:tgtEl>
                                          <p:spTgt spid="59"/>
                                        </p:tgtEl>
                                        <p:attrNameLst>
                                          <p:attrName>ppt_h</p:attrName>
                                        </p:attrNameLst>
                                      </p:cBhvr>
                                      <p:tavLst>
                                        <p:tav tm="0">
                                          <p:val>
                                            <p:fltVal val="0"/>
                                          </p:val>
                                        </p:tav>
                                        <p:tav tm="100000">
                                          <p:val>
                                            <p:strVal val="#ppt_h"/>
                                          </p:val>
                                        </p:tav>
                                      </p:tavLst>
                                    </p:anim>
                                    <p:animEffect transition="in" filter="fade">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Effect transition="in" filter="fade">
                                      <p:cBhvr>
                                        <p:cTn id="4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animBg="1"/>
      <p:bldP spid="59" grpId="0" animBg="1"/>
      <p:bldP spid="60" grpId="0" animBg="1"/>
      <p:bldP spid="6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1">
    <p:spTree>
      <p:nvGrpSpPr>
        <p:cNvPr id="1" name=""/>
        <p:cNvGrpSpPr/>
        <p:nvPr/>
      </p:nvGrpSpPr>
      <p:grpSpPr>
        <a:xfrm>
          <a:off x="0" y="0"/>
          <a:ext cx="0" cy="0"/>
          <a:chOff x="0" y="0"/>
          <a:chExt cx="0" cy="0"/>
        </a:xfrm>
      </p:grpSpPr>
      <p:sp>
        <p:nvSpPr>
          <p:cNvPr id="2"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3"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718290373"/>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Picture Placeholder 7"/>
          <p:cNvSpPr>
            <a:spLocks noGrp="1"/>
          </p:cNvSpPr>
          <p:nvPr>
            <p:ph type="pic" sz="quarter" idx="10" hasCustomPrompt="1"/>
          </p:nvPr>
        </p:nvSpPr>
        <p:spPr>
          <a:xfrm>
            <a:off x="0" y="1803402"/>
            <a:ext cx="12192000" cy="3187701"/>
          </a:xfrm>
          <a:prstGeom prst="rect">
            <a:avLst/>
          </a:prstGeom>
          <a:solidFill>
            <a:schemeClr val="bg1">
              <a:lumMod val="95000"/>
            </a:schemeClr>
          </a:solidFill>
          <a:ln w="19050">
            <a:noFill/>
          </a:ln>
        </p:spPr>
        <p:txBody>
          <a:bodyPr tIns="640080" bIns="182880" anchor="ctr" anchorCtr="0"/>
          <a:lstStyle>
            <a:lvl1pPr algn="ctr" rtl="0">
              <a:buNone/>
              <a:defRPr sz="1100">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9"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10"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775682405"/>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Blank">
    <p:spTree>
      <p:nvGrpSpPr>
        <p:cNvPr id="1" name=""/>
        <p:cNvGrpSpPr/>
        <p:nvPr/>
      </p:nvGrpSpPr>
      <p:grpSpPr>
        <a:xfrm>
          <a:off x="0" y="0"/>
          <a:ext cx="0" cy="0"/>
          <a:chOff x="0" y="0"/>
          <a:chExt cx="0" cy="0"/>
        </a:xfrm>
      </p:grpSpPr>
      <p:sp>
        <p:nvSpPr>
          <p:cNvPr id="4" name="Title 2"/>
          <p:cNvSpPr>
            <a:spLocks noGrp="1"/>
          </p:cNvSpPr>
          <p:nvPr>
            <p:ph type="title"/>
          </p:nvPr>
        </p:nvSpPr>
        <p:spPr>
          <a:xfrm>
            <a:off x="517092" y="455086"/>
            <a:ext cx="11157819" cy="660511"/>
          </a:xfrm>
          <a:prstGeom prst="rect">
            <a:avLst/>
          </a:prstGeom>
        </p:spPr>
        <p:txBody>
          <a:bodyPr lIns="0" tIns="0" rIns="0" bIns="0" anchor="ctr"/>
          <a:lstStyle>
            <a:lvl1pPr algn="ctr">
              <a:defRPr sz="3600">
                <a:solidFill>
                  <a:schemeClr val="bg1">
                    <a:lumMod val="50000"/>
                  </a:schemeClr>
                </a:solidFill>
              </a:defRPr>
            </a:lvl1pPr>
          </a:lstStyle>
          <a:p>
            <a:r>
              <a:rPr lang="en-US"/>
              <a:t>Click to edit Master title style</a:t>
            </a:r>
          </a:p>
        </p:txBody>
      </p:sp>
      <p:sp>
        <p:nvSpPr>
          <p:cNvPr id="6" name="Text Placeholder 3"/>
          <p:cNvSpPr>
            <a:spLocks noGrp="1"/>
          </p:cNvSpPr>
          <p:nvPr>
            <p:ph type="body" sz="half" idx="2" hasCustomPrompt="1"/>
          </p:nvPr>
        </p:nvSpPr>
        <p:spPr>
          <a:xfrm>
            <a:off x="517092" y="1275051"/>
            <a:ext cx="11157819" cy="231007"/>
          </a:xfrm>
          <a:prstGeom prst="rect">
            <a:avLst/>
          </a:prstGeom>
        </p:spPr>
        <p:txBody>
          <a:bodyPr wrap="none" lIns="0" tIns="0" rIns="0" bIns="0" anchor="ctr">
            <a:noAutofit/>
          </a:bodyPr>
          <a:lstStyle>
            <a:lvl1pPr marL="0" indent="0" algn="ctr">
              <a:buNone/>
              <a:defRPr sz="1800" b="1" baseline="0">
                <a:solidFill>
                  <a:schemeClr val="bg1">
                    <a:lumMod val="50000"/>
                  </a:schemeClr>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EDITE SUBTITLE</a:t>
            </a:r>
          </a:p>
        </p:txBody>
      </p:sp>
      <p:sp>
        <p:nvSpPr>
          <p:cNvPr id="5" name="Picture Placeholder 278"/>
          <p:cNvSpPr>
            <a:spLocks noGrp="1"/>
          </p:cNvSpPr>
          <p:nvPr>
            <p:ph type="pic" sz="quarter" idx="28" hasCustomPrompt="1"/>
          </p:nvPr>
        </p:nvSpPr>
        <p:spPr>
          <a:xfrm>
            <a:off x="517092" y="2311400"/>
            <a:ext cx="11157817" cy="3720496"/>
          </a:xfrm>
          <a:prstGeom prst="rect">
            <a:avLst/>
          </a:prstGeom>
          <a:solidFill>
            <a:schemeClr val="tx2">
              <a:lumMod val="10000"/>
              <a:lumOff val="90000"/>
            </a:schemeClr>
          </a:solidFill>
          <a:ln w="3175">
            <a:noFill/>
          </a:ln>
          <a:effectLst/>
        </p:spPr>
        <p:txBody>
          <a:bodyPr wrap="square" lIns="0" tIns="0" rIns="0" bIns="274320" anchor="b">
            <a:noAutofit/>
          </a:bodyPr>
          <a:lstStyle>
            <a:lvl1pPr algn="ctr" rtl="0">
              <a:buNone/>
              <a:defRPr sz="900">
                <a:solidFill>
                  <a:schemeClr val="tx1">
                    <a:lumMod val="75000"/>
                    <a:lumOff val="25000"/>
                  </a:schemeClr>
                </a:solidFill>
                <a:latin typeface="Roboto" panose="02000000000000000000" pitchFamily="2" charset="0"/>
                <a:ea typeface="Roboto" panose="02000000000000000000" pitchFamily="2" charset="0"/>
              </a:defRPr>
            </a:lvl1pPr>
          </a:lstStyle>
          <a:p>
            <a:r>
              <a:rPr lang="en-US"/>
              <a:t>Image Holder</a:t>
            </a:r>
          </a:p>
        </p:txBody>
      </p:sp>
    </p:spTree>
    <p:extLst>
      <p:ext uri="{BB962C8B-B14F-4D97-AF65-F5344CB8AC3E}">
        <p14:creationId xmlns:p14="http://schemas.microsoft.com/office/powerpoint/2010/main" val="3178413778"/>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8"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5" name="Picture Placeholder 7"/>
          <p:cNvSpPr>
            <a:spLocks noGrp="1"/>
          </p:cNvSpPr>
          <p:nvPr>
            <p:ph type="pic" sz="quarter" idx="15" hasCustomPrompt="1"/>
          </p:nvPr>
        </p:nvSpPr>
        <p:spPr>
          <a:xfrm>
            <a:off x="541867" y="2567296"/>
            <a:ext cx="5892802" cy="2995305"/>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Tree>
    <p:extLst>
      <p:ext uri="{BB962C8B-B14F-4D97-AF65-F5344CB8AC3E}">
        <p14:creationId xmlns:p14="http://schemas.microsoft.com/office/powerpoint/2010/main" val="314710819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8"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5" name="Picture Placeholder 7"/>
          <p:cNvSpPr>
            <a:spLocks noGrp="1"/>
          </p:cNvSpPr>
          <p:nvPr>
            <p:ph type="pic" sz="quarter" idx="15" hasCustomPrompt="1"/>
          </p:nvPr>
        </p:nvSpPr>
        <p:spPr>
          <a:xfrm>
            <a:off x="541867" y="2679795"/>
            <a:ext cx="5892802" cy="29018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Tree>
    <p:extLst>
      <p:ext uri="{BB962C8B-B14F-4D97-AF65-F5344CB8AC3E}">
        <p14:creationId xmlns:p14="http://schemas.microsoft.com/office/powerpoint/2010/main" val="276900473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8"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5" name="Picture Placeholder 7"/>
          <p:cNvSpPr>
            <a:spLocks noGrp="1"/>
          </p:cNvSpPr>
          <p:nvPr>
            <p:ph type="pic" sz="quarter" idx="15" hasCustomPrompt="1"/>
          </p:nvPr>
        </p:nvSpPr>
        <p:spPr>
          <a:xfrm>
            <a:off x="541867" y="2681774"/>
            <a:ext cx="5892802" cy="2830165"/>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Tree>
    <p:extLst>
      <p:ext uri="{BB962C8B-B14F-4D97-AF65-F5344CB8AC3E}">
        <p14:creationId xmlns:p14="http://schemas.microsoft.com/office/powerpoint/2010/main" val="52490848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8"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5" name="Picture Placeholder 7"/>
          <p:cNvSpPr>
            <a:spLocks noGrp="1"/>
          </p:cNvSpPr>
          <p:nvPr>
            <p:ph type="pic" sz="quarter" idx="15" hasCustomPrompt="1"/>
          </p:nvPr>
        </p:nvSpPr>
        <p:spPr>
          <a:xfrm>
            <a:off x="541867" y="2566882"/>
            <a:ext cx="5892802" cy="3026084"/>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Tree>
    <p:extLst>
      <p:ext uri="{BB962C8B-B14F-4D97-AF65-F5344CB8AC3E}">
        <p14:creationId xmlns:p14="http://schemas.microsoft.com/office/powerpoint/2010/main" val="275370701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8"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5" name="Picture Placeholder 7"/>
          <p:cNvSpPr>
            <a:spLocks noGrp="1"/>
          </p:cNvSpPr>
          <p:nvPr>
            <p:ph type="pic" sz="quarter" idx="15" hasCustomPrompt="1"/>
          </p:nvPr>
        </p:nvSpPr>
        <p:spPr>
          <a:xfrm>
            <a:off x="5672667" y="2808999"/>
            <a:ext cx="5892802" cy="2589552"/>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Tree>
    <p:extLst>
      <p:ext uri="{BB962C8B-B14F-4D97-AF65-F5344CB8AC3E}">
        <p14:creationId xmlns:p14="http://schemas.microsoft.com/office/powerpoint/2010/main" val="454149387"/>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8"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5" name="Picture Placeholder 7"/>
          <p:cNvSpPr>
            <a:spLocks noGrp="1"/>
          </p:cNvSpPr>
          <p:nvPr>
            <p:ph type="pic" sz="quarter" idx="15" hasCustomPrompt="1"/>
          </p:nvPr>
        </p:nvSpPr>
        <p:spPr>
          <a:xfrm>
            <a:off x="5672667" y="2645833"/>
            <a:ext cx="5892802" cy="2876123"/>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Tree>
    <p:extLst>
      <p:ext uri="{BB962C8B-B14F-4D97-AF65-F5344CB8AC3E}">
        <p14:creationId xmlns:p14="http://schemas.microsoft.com/office/powerpoint/2010/main" val="285208107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Picture Placeholder 7"/>
          <p:cNvSpPr>
            <a:spLocks noGrp="1"/>
          </p:cNvSpPr>
          <p:nvPr>
            <p:ph type="pic" sz="quarter" idx="15" hasCustomPrompt="1"/>
          </p:nvPr>
        </p:nvSpPr>
        <p:spPr>
          <a:xfrm>
            <a:off x="487569" y="4546600"/>
            <a:ext cx="1646032" cy="1659467"/>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5" name="Picture Placeholder 7"/>
          <p:cNvSpPr>
            <a:spLocks noGrp="1"/>
          </p:cNvSpPr>
          <p:nvPr>
            <p:ph type="pic" sz="quarter" idx="16" hasCustomPrompt="1"/>
          </p:nvPr>
        </p:nvSpPr>
        <p:spPr>
          <a:xfrm>
            <a:off x="2403023" y="4546600"/>
            <a:ext cx="1646032" cy="1659467"/>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6" name="Picture Placeholder 7"/>
          <p:cNvSpPr>
            <a:spLocks noGrp="1"/>
          </p:cNvSpPr>
          <p:nvPr>
            <p:ph type="pic" sz="quarter" idx="17" hasCustomPrompt="1"/>
          </p:nvPr>
        </p:nvSpPr>
        <p:spPr>
          <a:xfrm>
            <a:off x="4318476" y="4546600"/>
            <a:ext cx="1646032" cy="1659467"/>
          </a:xfrm>
          <a:prstGeom prst="rect">
            <a:avLst/>
          </a:prstGeom>
          <a:solidFill>
            <a:schemeClr val="bg1">
              <a:lumMod val="95000"/>
            </a:schemeClr>
          </a:solidFill>
          <a:ln w="38100">
            <a:noFill/>
          </a:ln>
        </p:spPr>
        <p:txBody>
          <a:bodyPr tIns="73152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9" name="Picture Placeholder 7"/>
          <p:cNvSpPr>
            <a:spLocks noGrp="1"/>
          </p:cNvSpPr>
          <p:nvPr>
            <p:ph type="pic" sz="quarter" idx="18" hasCustomPrompt="1"/>
          </p:nvPr>
        </p:nvSpPr>
        <p:spPr>
          <a:xfrm>
            <a:off x="6233930" y="4546600"/>
            <a:ext cx="1646032" cy="1659467"/>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0" name="Picture Placeholder 7"/>
          <p:cNvSpPr>
            <a:spLocks noGrp="1"/>
          </p:cNvSpPr>
          <p:nvPr>
            <p:ph type="pic" sz="quarter" idx="19" hasCustomPrompt="1"/>
          </p:nvPr>
        </p:nvSpPr>
        <p:spPr>
          <a:xfrm>
            <a:off x="8149382" y="4546600"/>
            <a:ext cx="1646032" cy="1659467"/>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1" name="Picture Placeholder 7"/>
          <p:cNvSpPr>
            <a:spLocks noGrp="1"/>
          </p:cNvSpPr>
          <p:nvPr>
            <p:ph type="pic" sz="quarter" idx="20" hasCustomPrompt="1"/>
          </p:nvPr>
        </p:nvSpPr>
        <p:spPr>
          <a:xfrm>
            <a:off x="10064838" y="4546600"/>
            <a:ext cx="1646032" cy="1659467"/>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2"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13"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171672516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4" name="Picture Placeholder 7"/>
          <p:cNvSpPr>
            <a:spLocks noGrp="1"/>
          </p:cNvSpPr>
          <p:nvPr>
            <p:ph type="pic" sz="quarter" idx="15" hasCustomPrompt="1"/>
          </p:nvPr>
        </p:nvSpPr>
        <p:spPr>
          <a:xfrm>
            <a:off x="648093" y="2243667"/>
            <a:ext cx="2026933" cy="1566475"/>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5" name="Picture Placeholder 7"/>
          <p:cNvSpPr>
            <a:spLocks noGrp="1"/>
          </p:cNvSpPr>
          <p:nvPr>
            <p:ph type="pic" sz="quarter" idx="16" hasCustomPrompt="1"/>
          </p:nvPr>
        </p:nvSpPr>
        <p:spPr>
          <a:xfrm>
            <a:off x="2851346" y="2243667"/>
            <a:ext cx="2026933" cy="1566475"/>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6" name="Picture Placeholder 7"/>
          <p:cNvSpPr>
            <a:spLocks noGrp="1"/>
          </p:cNvSpPr>
          <p:nvPr>
            <p:ph type="pic" sz="quarter" idx="17" hasCustomPrompt="1"/>
          </p:nvPr>
        </p:nvSpPr>
        <p:spPr>
          <a:xfrm>
            <a:off x="5054599" y="2243667"/>
            <a:ext cx="2026933" cy="1566475"/>
          </a:xfrm>
          <a:prstGeom prst="rect">
            <a:avLst/>
          </a:prstGeom>
          <a:solidFill>
            <a:schemeClr val="bg1">
              <a:lumMod val="95000"/>
            </a:schemeClr>
          </a:solidFill>
          <a:ln w="38100">
            <a:noFill/>
          </a:ln>
        </p:spPr>
        <p:txBody>
          <a:bodyPr tIns="73152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1" name="Picture Placeholder 7"/>
          <p:cNvSpPr>
            <a:spLocks noGrp="1"/>
          </p:cNvSpPr>
          <p:nvPr>
            <p:ph type="pic" sz="quarter" idx="20" hasCustomPrompt="1"/>
          </p:nvPr>
        </p:nvSpPr>
        <p:spPr>
          <a:xfrm>
            <a:off x="648093" y="4243152"/>
            <a:ext cx="2026933" cy="1566475"/>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2" name="Picture Placeholder 7"/>
          <p:cNvSpPr>
            <a:spLocks noGrp="1"/>
          </p:cNvSpPr>
          <p:nvPr>
            <p:ph type="pic" sz="quarter" idx="21" hasCustomPrompt="1"/>
          </p:nvPr>
        </p:nvSpPr>
        <p:spPr>
          <a:xfrm>
            <a:off x="2851346" y="4243152"/>
            <a:ext cx="2026933" cy="1566475"/>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3" name="Picture Placeholder 7"/>
          <p:cNvSpPr>
            <a:spLocks noGrp="1"/>
          </p:cNvSpPr>
          <p:nvPr>
            <p:ph type="pic" sz="quarter" idx="22" hasCustomPrompt="1"/>
          </p:nvPr>
        </p:nvSpPr>
        <p:spPr>
          <a:xfrm>
            <a:off x="5054599" y="4243152"/>
            <a:ext cx="2026933" cy="1566475"/>
          </a:xfrm>
          <a:prstGeom prst="rect">
            <a:avLst/>
          </a:prstGeom>
          <a:solidFill>
            <a:schemeClr val="bg1">
              <a:lumMod val="95000"/>
            </a:schemeClr>
          </a:solidFill>
          <a:ln w="38100">
            <a:noFill/>
          </a:ln>
        </p:spPr>
        <p:txBody>
          <a:bodyPr tIns="73152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5" name="Picture Placeholder 7"/>
          <p:cNvSpPr>
            <a:spLocks noGrp="1"/>
          </p:cNvSpPr>
          <p:nvPr>
            <p:ph type="pic" sz="quarter" idx="24" hasCustomPrompt="1"/>
          </p:nvPr>
        </p:nvSpPr>
        <p:spPr>
          <a:xfrm>
            <a:off x="7257853" y="2243667"/>
            <a:ext cx="4230190" cy="3942656"/>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4"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16"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97906870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2" grpId="0" animBg="1"/>
      <p:bldP spid="13" grpId="0" animBg="1"/>
      <p:bldP spid="15"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rot="16200000">
            <a:off x="-3232884" y="3193319"/>
            <a:ext cx="7518400" cy="471365"/>
          </a:xfrm>
          <a:prstGeom prst="rect">
            <a:avLst/>
          </a:prstGeom>
        </p:spPr>
        <p:txBody>
          <a:bodyPr wrap="none" lIns="0" tIns="0" rIns="0" bIns="0" anchor="ctr">
            <a:noAutofit/>
          </a:bodyPr>
          <a:lstStyle>
            <a:lvl1pPr algn="ctr">
              <a:defRPr sz="2800" b="1" baseline="0">
                <a:solidFill>
                  <a:schemeClr val="tx1">
                    <a:lumMod val="50000"/>
                    <a:lumOff val="50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8" name="Picture Placeholder 7"/>
          <p:cNvSpPr>
            <a:spLocks noGrp="1"/>
          </p:cNvSpPr>
          <p:nvPr>
            <p:ph type="pic" sz="quarter" idx="15" hasCustomPrompt="1"/>
          </p:nvPr>
        </p:nvSpPr>
        <p:spPr>
          <a:xfrm>
            <a:off x="1240759" y="1350473"/>
            <a:ext cx="3009508" cy="1373676"/>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9" name="Picture Placeholder 7"/>
          <p:cNvSpPr>
            <a:spLocks noGrp="1"/>
          </p:cNvSpPr>
          <p:nvPr>
            <p:ph type="pic" sz="quarter" idx="16" hasCustomPrompt="1"/>
          </p:nvPr>
        </p:nvSpPr>
        <p:spPr>
          <a:xfrm>
            <a:off x="1240759" y="2875511"/>
            <a:ext cx="3009508" cy="1373676"/>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0" name="Picture Placeholder 7"/>
          <p:cNvSpPr>
            <a:spLocks noGrp="1"/>
          </p:cNvSpPr>
          <p:nvPr>
            <p:ph type="pic" sz="quarter" idx="17" hasCustomPrompt="1"/>
          </p:nvPr>
        </p:nvSpPr>
        <p:spPr>
          <a:xfrm>
            <a:off x="1240759" y="4442923"/>
            <a:ext cx="3009508" cy="1373676"/>
          </a:xfrm>
          <a:prstGeom prst="rect">
            <a:avLst/>
          </a:prstGeom>
          <a:solidFill>
            <a:schemeClr val="bg1">
              <a:lumMod val="95000"/>
            </a:schemeClr>
          </a:solidFill>
          <a:ln w="38100">
            <a:noFill/>
          </a:ln>
        </p:spPr>
        <p:txBody>
          <a:bodyPr tIns="73152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Tree>
    <p:extLst>
      <p:ext uri="{BB962C8B-B14F-4D97-AF65-F5344CB8AC3E}">
        <p14:creationId xmlns:p14="http://schemas.microsoft.com/office/powerpoint/2010/main" val="375607238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12"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13"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5" name="Picture Placeholder 7"/>
          <p:cNvSpPr>
            <a:spLocks noGrp="1"/>
          </p:cNvSpPr>
          <p:nvPr>
            <p:ph type="pic" sz="quarter" idx="15" hasCustomPrompt="1"/>
          </p:nvPr>
        </p:nvSpPr>
        <p:spPr>
          <a:xfrm>
            <a:off x="342900" y="2098589"/>
            <a:ext cx="2255520" cy="1972395"/>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20" name="Picture Placeholder 7"/>
          <p:cNvSpPr>
            <a:spLocks noGrp="1"/>
          </p:cNvSpPr>
          <p:nvPr>
            <p:ph type="pic" sz="quarter" idx="20" hasCustomPrompt="1"/>
          </p:nvPr>
        </p:nvSpPr>
        <p:spPr>
          <a:xfrm>
            <a:off x="3756777" y="4267792"/>
            <a:ext cx="2255520" cy="1972395"/>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21" name="Rectangle 20"/>
          <p:cNvSpPr/>
          <p:nvPr userDrawn="1"/>
        </p:nvSpPr>
        <p:spPr>
          <a:xfrm>
            <a:off x="2793609" y="2097107"/>
            <a:ext cx="3218688" cy="1975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latin typeface="Roboto" panose="02000000000000000000" pitchFamily="2" charset="0"/>
              <a:ea typeface="Roboto" panose="02000000000000000000" pitchFamily="2" charset="0"/>
            </a:endParaRPr>
          </a:p>
        </p:txBody>
      </p:sp>
      <p:sp>
        <p:nvSpPr>
          <p:cNvPr id="22" name="Rectangle 21"/>
          <p:cNvSpPr/>
          <p:nvPr userDrawn="1"/>
        </p:nvSpPr>
        <p:spPr>
          <a:xfrm>
            <a:off x="342900" y="4266309"/>
            <a:ext cx="3218688" cy="1975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latin typeface="Roboto" panose="02000000000000000000" pitchFamily="2" charset="0"/>
              <a:ea typeface="Roboto" panose="02000000000000000000" pitchFamily="2" charset="0"/>
            </a:endParaRPr>
          </a:p>
        </p:txBody>
      </p:sp>
      <p:sp>
        <p:nvSpPr>
          <p:cNvPr id="23" name="Picture Placeholder 7"/>
          <p:cNvSpPr>
            <a:spLocks noGrp="1"/>
          </p:cNvSpPr>
          <p:nvPr>
            <p:ph type="pic" sz="quarter" idx="21" hasCustomPrompt="1"/>
          </p:nvPr>
        </p:nvSpPr>
        <p:spPr>
          <a:xfrm>
            <a:off x="6207486" y="2098589"/>
            <a:ext cx="2255520" cy="1972395"/>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24" name="Picture Placeholder 7"/>
          <p:cNvSpPr>
            <a:spLocks noGrp="1"/>
          </p:cNvSpPr>
          <p:nvPr>
            <p:ph type="pic" sz="quarter" idx="22" hasCustomPrompt="1"/>
          </p:nvPr>
        </p:nvSpPr>
        <p:spPr>
          <a:xfrm>
            <a:off x="9621364" y="4267792"/>
            <a:ext cx="2255520" cy="1972395"/>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25" name="Rectangle 24"/>
          <p:cNvSpPr/>
          <p:nvPr userDrawn="1"/>
        </p:nvSpPr>
        <p:spPr>
          <a:xfrm>
            <a:off x="8658196" y="2097107"/>
            <a:ext cx="3218688" cy="19753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latin typeface="Roboto" panose="02000000000000000000" pitchFamily="2" charset="0"/>
              <a:ea typeface="Roboto" panose="02000000000000000000" pitchFamily="2" charset="0"/>
            </a:endParaRPr>
          </a:p>
        </p:txBody>
      </p:sp>
      <p:sp>
        <p:nvSpPr>
          <p:cNvPr id="26" name="Rectangle 25"/>
          <p:cNvSpPr/>
          <p:nvPr userDrawn="1"/>
        </p:nvSpPr>
        <p:spPr>
          <a:xfrm>
            <a:off x="6207486" y="4266309"/>
            <a:ext cx="3218688" cy="19753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40442297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right)">
                                      <p:cBhvr>
                                        <p:cTn id="33" dur="500"/>
                                        <p:tgtEl>
                                          <p:spTgt spid="22"/>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3500"/>
                            </p:stCondLst>
                            <p:childTnLst>
                              <p:par>
                                <p:cTn id="41" presetID="22" presetClass="entr" presetSubtype="2"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right)">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22" grpId="0" animBg="1"/>
      <p:bldP spid="23" grpId="0" animBg="1"/>
      <p:bldP spid="24" grpId="0" animBg="1"/>
      <p:bldP spid="25" grpId="0" animBg="1"/>
      <p:bldP spid="2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sp>
        <p:nvSpPr>
          <p:cNvPr id="4" name="Title 2"/>
          <p:cNvSpPr>
            <a:spLocks noGrp="1"/>
          </p:cNvSpPr>
          <p:nvPr>
            <p:ph type="title"/>
          </p:nvPr>
        </p:nvSpPr>
        <p:spPr>
          <a:xfrm>
            <a:off x="517092" y="455086"/>
            <a:ext cx="11157819" cy="660511"/>
          </a:xfrm>
          <a:prstGeom prst="rect">
            <a:avLst/>
          </a:prstGeom>
        </p:spPr>
        <p:txBody>
          <a:bodyPr lIns="0" tIns="0" rIns="0" bIns="0" anchor="ctr"/>
          <a:lstStyle>
            <a:lvl1pPr algn="ctr">
              <a:defRPr sz="3600">
                <a:solidFill>
                  <a:schemeClr val="bg1">
                    <a:lumMod val="50000"/>
                  </a:schemeClr>
                </a:solidFill>
              </a:defRPr>
            </a:lvl1pPr>
          </a:lstStyle>
          <a:p>
            <a:r>
              <a:rPr lang="en-US"/>
              <a:t>Click to edit Master title style</a:t>
            </a:r>
          </a:p>
        </p:txBody>
      </p:sp>
      <p:sp>
        <p:nvSpPr>
          <p:cNvPr id="6" name="Text Placeholder 3"/>
          <p:cNvSpPr>
            <a:spLocks noGrp="1"/>
          </p:cNvSpPr>
          <p:nvPr>
            <p:ph type="body" sz="half" idx="2" hasCustomPrompt="1"/>
          </p:nvPr>
        </p:nvSpPr>
        <p:spPr>
          <a:xfrm>
            <a:off x="517092" y="1275051"/>
            <a:ext cx="11157819" cy="231007"/>
          </a:xfrm>
          <a:prstGeom prst="rect">
            <a:avLst/>
          </a:prstGeom>
        </p:spPr>
        <p:txBody>
          <a:bodyPr wrap="none" lIns="0" tIns="0" rIns="0" bIns="0" anchor="ctr">
            <a:noAutofit/>
          </a:bodyPr>
          <a:lstStyle>
            <a:lvl1pPr marL="0" indent="0" algn="ctr">
              <a:buNone/>
              <a:defRPr sz="1800" b="0" baseline="0">
                <a:solidFill>
                  <a:schemeClr val="bg1">
                    <a:lumMod val="50000"/>
                  </a:schemeClr>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EDITE SUBTITLE</a:t>
            </a:r>
          </a:p>
        </p:txBody>
      </p:sp>
    </p:spTree>
    <p:extLst>
      <p:ext uri="{BB962C8B-B14F-4D97-AF65-F5344CB8AC3E}">
        <p14:creationId xmlns:p14="http://schemas.microsoft.com/office/powerpoint/2010/main" val="17352472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9"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10"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8" name="Picture Placeholder 7"/>
          <p:cNvSpPr>
            <a:spLocks noGrp="1"/>
          </p:cNvSpPr>
          <p:nvPr>
            <p:ph type="pic" sz="quarter" idx="15" hasCustomPrompt="1"/>
          </p:nvPr>
        </p:nvSpPr>
        <p:spPr>
          <a:xfrm>
            <a:off x="1232747" y="2273867"/>
            <a:ext cx="2255520" cy="20018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2" name="Picture Placeholder 7"/>
          <p:cNvSpPr>
            <a:spLocks noGrp="1"/>
          </p:cNvSpPr>
          <p:nvPr>
            <p:ph type="pic" sz="quarter" idx="20" hasCustomPrompt="1"/>
          </p:nvPr>
        </p:nvSpPr>
        <p:spPr>
          <a:xfrm>
            <a:off x="3725333" y="2273867"/>
            <a:ext cx="2255520" cy="20018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3" name="Picture Placeholder 7"/>
          <p:cNvSpPr>
            <a:spLocks noGrp="1"/>
          </p:cNvSpPr>
          <p:nvPr>
            <p:ph type="pic" sz="quarter" idx="21" hasCustomPrompt="1"/>
          </p:nvPr>
        </p:nvSpPr>
        <p:spPr>
          <a:xfrm>
            <a:off x="6228080" y="2273867"/>
            <a:ext cx="2255520" cy="20018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4" name="Picture Placeholder 7"/>
          <p:cNvSpPr>
            <a:spLocks noGrp="1"/>
          </p:cNvSpPr>
          <p:nvPr>
            <p:ph type="pic" sz="quarter" idx="22" hasCustomPrompt="1"/>
          </p:nvPr>
        </p:nvSpPr>
        <p:spPr>
          <a:xfrm>
            <a:off x="8717280" y="2273867"/>
            <a:ext cx="2255520" cy="20018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Tree>
    <p:extLst>
      <p:ext uri="{BB962C8B-B14F-4D97-AF65-F5344CB8AC3E}">
        <p14:creationId xmlns:p14="http://schemas.microsoft.com/office/powerpoint/2010/main" val="106287984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9"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10"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8" name="Picture Placeholder 7"/>
          <p:cNvSpPr>
            <a:spLocks noGrp="1"/>
          </p:cNvSpPr>
          <p:nvPr>
            <p:ph type="pic" sz="quarter" idx="15" hasCustomPrompt="1"/>
          </p:nvPr>
        </p:nvSpPr>
        <p:spPr>
          <a:xfrm>
            <a:off x="1232747" y="2163234"/>
            <a:ext cx="2255520" cy="3154441"/>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2" name="Picture Placeholder 7"/>
          <p:cNvSpPr>
            <a:spLocks noGrp="1"/>
          </p:cNvSpPr>
          <p:nvPr>
            <p:ph type="pic" sz="quarter" idx="20" hasCustomPrompt="1"/>
          </p:nvPr>
        </p:nvSpPr>
        <p:spPr>
          <a:xfrm>
            <a:off x="3725333" y="2163234"/>
            <a:ext cx="2255520" cy="3154441"/>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3" name="Picture Placeholder 7"/>
          <p:cNvSpPr>
            <a:spLocks noGrp="1"/>
          </p:cNvSpPr>
          <p:nvPr>
            <p:ph type="pic" sz="quarter" idx="21" hasCustomPrompt="1"/>
          </p:nvPr>
        </p:nvSpPr>
        <p:spPr>
          <a:xfrm>
            <a:off x="6228080" y="2163234"/>
            <a:ext cx="2255520" cy="3154441"/>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4" name="Picture Placeholder 7"/>
          <p:cNvSpPr>
            <a:spLocks noGrp="1"/>
          </p:cNvSpPr>
          <p:nvPr>
            <p:ph type="pic" sz="quarter" idx="22" hasCustomPrompt="1"/>
          </p:nvPr>
        </p:nvSpPr>
        <p:spPr>
          <a:xfrm>
            <a:off x="8717280" y="2163234"/>
            <a:ext cx="2255520" cy="3154441"/>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Tree>
    <p:extLst>
      <p:ext uri="{BB962C8B-B14F-4D97-AF65-F5344CB8AC3E}">
        <p14:creationId xmlns:p14="http://schemas.microsoft.com/office/powerpoint/2010/main" val="382958980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13"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5" name="Picture Placeholder 7"/>
          <p:cNvSpPr>
            <a:spLocks noGrp="1"/>
          </p:cNvSpPr>
          <p:nvPr>
            <p:ph type="pic" sz="quarter" idx="15" hasCustomPrompt="1"/>
          </p:nvPr>
        </p:nvSpPr>
        <p:spPr>
          <a:xfrm>
            <a:off x="342900" y="2329585"/>
            <a:ext cx="2255520" cy="1664456"/>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20" name="Picture Placeholder 7"/>
          <p:cNvSpPr>
            <a:spLocks noGrp="1"/>
          </p:cNvSpPr>
          <p:nvPr>
            <p:ph type="pic" sz="quarter" idx="20" hasCustomPrompt="1"/>
          </p:nvPr>
        </p:nvSpPr>
        <p:spPr>
          <a:xfrm>
            <a:off x="342900" y="4192188"/>
            <a:ext cx="2255520" cy="1664456"/>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21" name="Rectangle 20"/>
          <p:cNvSpPr/>
          <p:nvPr userDrawn="1"/>
        </p:nvSpPr>
        <p:spPr>
          <a:xfrm>
            <a:off x="2793609" y="2328333"/>
            <a:ext cx="3218688" cy="1666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latin typeface="Roboto" panose="02000000000000000000" pitchFamily="2" charset="0"/>
              <a:ea typeface="Roboto" panose="02000000000000000000" pitchFamily="2" charset="0"/>
            </a:endParaRPr>
          </a:p>
        </p:txBody>
      </p:sp>
      <p:sp>
        <p:nvSpPr>
          <p:cNvPr id="22" name="Rectangle 21"/>
          <p:cNvSpPr/>
          <p:nvPr userDrawn="1"/>
        </p:nvSpPr>
        <p:spPr>
          <a:xfrm>
            <a:off x="2793609" y="4190936"/>
            <a:ext cx="3218688" cy="16669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latin typeface="Roboto" panose="02000000000000000000" pitchFamily="2" charset="0"/>
              <a:ea typeface="Roboto" panose="02000000000000000000" pitchFamily="2" charset="0"/>
            </a:endParaRPr>
          </a:p>
        </p:txBody>
      </p:sp>
      <p:sp>
        <p:nvSpPr>
          <p:cNvPr id="23" name="Picture Placeholder 7"/>
          <p:cNvSpPr>
            <a:spLocks noGrp="1"/>
          </p:cNvSpPr>
          <p:nvPr>
            <p:ph type="pic" sz="quarter" idx="21" hasCustomPrompt="1"/>
          </p:nvPr>
        </p:nvSpPr>
        <p:spPr>
          <a:xfrm>
            <a:off x="9621364" y="2329585"/>
            <a:ext cx="2255520" cy="1664456"/>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24" name="Picture Placeholder 7"/>
          <p:cNvSpPr>
            <a:spLocks noGrp="1"/>
          </p:cNvSpPr>
          <p:nvPr>
            <p:ph type="pic" sz="quarter" idx="22" hasCustomPrompt="1"/>
          </p:nvPr>
        </p:nvSpPr>
        <p:spPr>
          <a:xfrm>
            <a:off x="9621364" y="4192188"/>
            <a:ext cx="2255520" cy="1664456"/>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25" name="Rectangle 24"/>
          <p:cNvSpPr/>
          <p:nvPr userDrawn="1"/>
        </p:nvSpPr>
        <p:spPr>
          <a:xfrm>
            <a:off x="6207486" y="2328333"/>
            <a:ext cx="3218688" cy="16669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latin typeface="Roboto" panose="02000000000000000000" pitchFamily="2" charset="0"/>
              <a:ea typeface="Roboto" panose="02000000000000000000" pitchFamily="2" charset="0"/>
            </a:endParaRPr>
          </a:p>
        </p:txBody>
      </p:sp>
      <p:sp>
        <p:nvSpPr>
          <p:cNvPr id="26" name="Rectangle 25"/>
          <p:cNvSpPr/>
          <p:nvPr userDrawn="1"/>
        </p:nvSpPr>
        <p:spPr>
          <a:xfrm>
            <a:off x="6207486" y="4190936"/>
            <a:ext cx="3218688" cy="16669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08875579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22" grpId="0" animBg="1"/>
      <p:bldP spid="23" grpId="0" animBg="1"/>
      <p:bldP spid="24" grpId="0" animBg="1"/>
      <p:bldP spid="25" grpId="0" animBg="1"/>
      <p:bldP spid="26"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8"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5" name="Picture Placeholder 7"/>
          <p:cNvSpPr>
            <a:spLocks noGrp="1"/>
          </p:cNvSpPr>
          <p:nvPr>
            <p:ph type="pic" sz="quarter" idx="15" hasCustomPrompt="1"/>
          </p:nvPr>
        </p:nvSpPr>
        <p:spPr>
          <a:xfrm>
            <a:off x="541867" y="2535872"/>
            <a:ext cx="5892802" cy="2968605"/>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Tree>
    <p:extLst>
      <p:ext uri="{BB962C8B-B14F-4D97-AF65-F5344CB8AC3E}">
        <p14:creationId xmlns:p14="http://schemas.microsoft.com/office/powerpoint/2010/main" val="1102416857"/>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14"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15" name="Picture Placeholder 7"/>
          <p:cNvSpPr>
            <a:spLocks noGrp="1"/>
          </p:cNvSpPr>
          <p:nvPr>
            <p:ph type="pic" sz="quarter" idx="15" hasCustomPrompt="1"/>
          </p:nvPr>
        </p:nvSpPr>
        <p:spPr>
          <a:xfrm>
            <a:off x="406401" y="1786467"/>
            <a:ext cx="3619895" cy="20828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6" name="Picture Placeholder 7"/>
          <p:cNvSpPr>
            <a:spLocks noGrp="1"/>
          </p:cNvSpPr>
          <p:nvPr>
            <p:ph type="pic" sz="quarter" idx="16" hasCustomPrompt="1"/>
          </p:nvPr>
        </p:nvSpPr>
        <p:spPr>
          <a:xfrm>
            <a:off x="4311453" y="1786467"/>
            <a:ext cx="3619895" cy="20828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7" name="Picture Placeholder 7"/>
          <p:cNvSpPr>
            <a:spLocks noGrp="1"/>
          </p:cNvSpPr>
          <p:nvPr>
            <p:ph type="pic" sz="quarter" idx="17" hasCustomPrompt="1"/>
          </p:nvPr>
        </p:nvSpPr>
        <p:spPr>
          <a:xfrm>
            <a:off x="8216506" y="1786467"/>
            <a:ext cx="3619895" cy="2082800"/>
          </a:xfrm>
          <a:prstGeom prst="rect">
            <a:avLst/>
          </a:prstGeom>
          <a:solidFill>
            <a:schemeClr val="bg1">
              <a:lumMod val="95000"/>
            </a:schemeClr>
          </a:solidFill>
          <a:ln w="38100">
            <a:noFill/>
          </a:ln>
        </p:spPr>
        <p:txBody>
          <a:bodyPr tIns="73152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8" name="Picture Placeholder 7"/>
          <p:cNvSpPr>
            <a:spLocks noGrp="1"/>
          </p:cNvSpPr>
          <p:nvPr>
            <p:ph type="pic" sz="quarter" idx="20" hasCustomPrompt="1"/>
          </p:nvPr>
        </p:nvSpPr>
        <p:spPr>
          <a:xfrm>
            <a:off x="406401" y="4445000"/>
            <a:ext cx="3619895" cy="20828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9" name="Picture Placeholder 7"/>
          <p:cNvSpPr>
            <a:spLocks noGrp="1"/>
          </p:cNvSpPr>
          <p:nvPr>
            <p:ph type="pic" sz="quarter" idx="21" hasCustomPrompt="1"/>
          </p:nvPr>
        </p:nvSpPr>
        <p:spPr>
          <a:xfrm>
            <a:off x="4311453" y="4445000"/>
            <a:ext cx="3619895" cy="20828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20" name="Picture Placeholder 7"/>
          <p:cNvSpPr>
            <a:spLocks noGrp="1"/>
          </p:cNvSpPr>
          <p:nvPr>
            <p:ph type="pic" sz="quarter" idx="22" hasCustomPrompt="1"/>
          </p:nvPr>
        </p:nvSpPr>
        <p:spPr>
          <a:xfrm>
            <a:off x="8216506" y="4445000"/>
            <a:ext cx="3619895" cy="2082800"/>
          </a:xfrm>
          <a:prstGeom prst="rect">
            <a:avLst/>
          </a:prstGeom>
          <a:solidFill>
            <a:schemeClr val="bg1">
              <a:lumMod val="95000"/>
            </a:schemeClr>
          </a:solidFill>
          <a:ln w="38100">
            <a:noFill/>
          </a:ln>
        </p:spPr>
        <p:txBody>
          <a:bodyPr tIns="73152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Tree>
    <p:extLst>
      <p:ext uri="{BB962C8B-B14F-4D97-AF65-F5344CB8AC3E}">
        <p14:creationId xmlns:p14="http://schemas.microsoft.com/office/powerpoint/2010/main" val="1110379849"/>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6_Title Slide">
    <p:spTree>
      <p:nvGrpSpPr>
        <p:cNvPr id="1" name=""/>
        <p:cNvGrpSpPr/>
        <p:nvPr/>
      </p:nvGrpSpPr>
      <p:grpSpPr>
        <a:xfrm>
          <a:off x="0" y="0"/>
          <a:ext cx="0" cy="0"/>
          <a:chOff x="0" y="0"/>
          <a:chExt cx="0" cy="0"/>
        </a:xfrm>
      </p:grpSpPr>
      <p:sp>
        <p:nvSpPr>
          <p:cNvPr id="9"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10"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7" name="Picture Placeholder 7"/>
          <p:cNvSpPr>
            <a:spLocks noGrp="1"/>
          </p:cNvSpPr>
          <p:nvPr>
            <p:ph type="pic" sz="quarter" idx="15" hasCustomPrompt="1"/>
          </p:nvPr>
        </p:nvSpPr>
        <p:spPr>
          <a:xfrm>
            <a:off x="406401" y="2234816"/>
            <a:ext cx="3619895" cy="3166533"/>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8" name="Picture Placeholder 7"/>
          <p:cNvSpPr>
            <a:spLocks noGrp="1"/>
          </p:cNvSpPr>
          <p:nvPr>
            <p:ph type="pic" sz="quarter" idx="16" hasCustomPrompt="1"/>
          </p:nvPr>
        </p:nvSpPr>
        <p:spPr>
          <a:xfrm>
            <a:off x="4311453" y="2234816"/>
            <a:ext cx="3619895" cy="3166533"/>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1" name="Picture Placeholder 7"/>
          <p:cNvSpPr>
            <a:spLocks noGrp="1"/>
          </p:cNvSpPr>
          <p:nvPr>
            <p:ph type="pic" sz="quarter" idx="17" hasCustomPrompt="1"/>
          </p:nvPr>
        </p:nvSpPr>
        <p:spPr>
          <a:xfrm>
            <a:off x="8216506" y="2234816"/>
            <a:ext cx="3619895" cy="3166533"/>
          </a:xfrm>
          <a:prstGeom prst="rect">
            <a:avLst/>
          </a:prstGeom>
          <a:solidFill>
            <a:schemeClr val="bg1">
              <a:lumMod val="95000"/>
            </a:schemeClr>
          </a:solidFill>
          <a:ln w="38100">
            <a:noFill/>
          </a:ln>
        </p:spPr>
        <p:txBody>
          <a:bodyPr tIns="73152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Tree>
    <p:extLst>
      <p:ext uri="{BB962C8B-B14F-4D97-AF65-F5344CB8AC3E}">
        <p14:creationId xmlns:p14="http://schemas.microsoft.com/office/powerpoint/2010/main" val="290125913"/>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5"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6"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7" name="Picture Placeholder 7"/>
          <p:cNvSpPr>
            <a:spLocks noGrp="1"/>
          </p:cNvSpPr>
          <p:nvPr>
            <p:ph type="pic" sz="quarter" idx="15" hasCustomPrompt="1"/>
          </p:nvPr>
        </p:nvSpPr>
        <p:spPr>
          <a:xfrm>
            <a:off x="406400" y="2548468"/>
            <a:ext cx="6908800" cy="2385369"/>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Tree>
    <p:extLst>
      <p:ext uri="{BB962C8B-B14F-4D97-AF65-F5344CB8AC3E}">
        <p14:creationId xmlns:p14="http://schemas.microsoft.com/office/powerpoint/2010/main" val="190132645"/>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sp>
        <p:nvSpPr>
          <p:cNvPr id="9"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10"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7" name="Picture Placeholder 7"/>
          <p:cNvSpPr>
            <a:spLocks noGrp="1"/>
          </p:cNvSpPr>
          <p:nvPr>
            <p:ph type="pic" sz="quarter" idx="15" hasCustomPrompt="1"/>
          </p:nvPr>
        </p:nvSpPr>
        <p:spPr>
          <a:xfrm>
            <a:off x="406401" y="2217883"/>
            <a:ext cx="3619895" cy="3166533"/>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8" name="Picture Placeholder 7"/>
          <p:cNvSpPr>
            <a:spLocks noGrp="1"/>
          </p:cNvSpPr>
          <p:nvPr>
            <p:ph type="pic" sz="quarter" idx="16" hasCustomPrompt="1"/>
          </p:nvPr>
        </p:nvSpPr>
        <p:spPr>
          <a:xfrm>
            <a:off x="4311453" y="2217883"/>
            <a:ext cx="3619895" cy="3166533"/>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1" name="Picture Placeholder 7"/>
          <p:cNvSpPr>
            <a:spLocks noGrp="1"/>
          </p:cNvSpPr>
          <p:nvPr>
            <p:ph type="pic" sz="quarter" idx="17" hasCustomPrompt="1"/>
          </p:nvPr>
        </p:nvSpPr>
        <p:spPr>
          <a:xfrm>
            <a:off x="8216506" y="2217883"/>
            <a:ext cx="3619895" cy="3166533"/>
          </a:xfrm>
          <a:prstGeom prst="rect">
            <a:avLst/>
          </a:prstGeom>
          <a:solidFill>
            <a:schemeClr val="bg1">
              <a:lumMod val="95000"/>
            </a:schemeClr>
          </a:solidFill>
          <a:ln w="38100">
            <a:noFill/>
          </a:ln>
        </p:spPr>
        <p:txBody>
          <a:bodyPr tIns="73152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Tree>
    <p:extLst>
      <p:ext uri="{BB962C8B-B14F-4D97-AF65-F5344CB8AC3E}">
        <p14:creationId xmlns:p14="http://schemas.microsoft.com/office/powerpoint/2010/main" val="1834129822"/>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11" name="Picture Placeholder 7"/>
          <p:cNvSpPr>
            <a:spLocks noGrp="1"/>
          </p:cNvSpPr>
          <p:nvPr>
            <p:ph type="pic" sz="quarter" idx="20" hasCustomPrompt="1"/>
          </p:nvPr>
        </p:nvSpPr>
        <p:spPr>
          <a:xfrm>
            <a:off x="406401" y="4036727"/>
            <a:ext cx="3619895" cy="20828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2" name="Picture Placeholder 7"/>
          <p:cNvSpPr>
            <a:spLocks noGrp="1"/>
          </p:cNvSpPr>
          <p:nvPr>
            <p:ph type="pic" sz="quarter" idx="21" hasCustomPrompt="1"/>
          </p:nvPr>
        </p:nvSpPr>
        <p:spPr>
          <a:xfrm>
            <a:off x="4311453" y="4036727"/>
            <a:ext cx="3619895" cy="2082800"/>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13" name="Picture Placeholder 7"/>
          <p:cNvSpPr>
            <a:spLocks noGrp="1"/>
          </p:cNvSpPr>
          <p:nvPr>
            <p:ph type="pic" sz="quarter" idx="22" hasCustomPrompt="1"/>
          </p:nvPr>
        </p:nvSpPr>
        <p:spPr>
          <a:xfrm>
            <a:off x="8216506" y="4036727"/>
            <a:ext cx="3619895" cy="2082800"/>
          </a:xfrm>
          <a:prstGeom prst="rect">
            <a:avLst/>
          </a:prstGeom>
          <a:solidFill>
            <a:schemeClr val="bg1">
              <a:lumMod val="95000"/>
            </a:schemeClr>
          </a:solidFill>
          <a:ln w="38100">
            <a:noFill/>
          </a:ln>
        </p:spPr>
        <p:txBody>
          <a:bodyPr tIns="73152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9"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10"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2168912775"/>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4" name="Picture Placeholder 7"/>
          <p:cNvSpPr>
            <a:spLocks noGrp="1"/>
          </p:cNvSpPr>
          <p:nvPr>
            <p:ph type="pic" sz="quarter" idx="15" hasCustomPrompt="1"/>
          </p:nvPr>
        </p:nvSpPr>
        <p:spPr>
          <a:xfrm>
            <a:off x="4724400" y="2607350"/>
            <a:ext cx="6908800" cy="3166533"/>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5"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6"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252543381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itle &amp; Subtitle 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17092" y="1217133"/>
            <a:ext cx="11157819"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EDITE SUBTITLE</a:t>
            </a:r>
          </a:p>
        </p:txBody>
      </p:sp>
      <p:sp>
        <p:nvSpPr>
          <p:cNvPr id="3" name="Title 2"/>
          <p:cNvSpPr>
            <a:spLocks noGrp="1"/>
          </p:cNvSpPr>
          <p:nvPr>
            <p:ph type="title"/>
          </p:nvPr>
        </p:nvSpPr>
        <p:spPr>
          <a:xfrm>
            <a:off x="517092" y="455086"/>
            <a:ext cx="11157819" cy="660511"/>
          </a:xfrm>
          <a:prstGeom prst="rect">
            <a:avLst/>
          </a:prstGeom>
        </p:spPr>
        <p:txBody>
          <a:bodyPr lIns="0" tIns="0" rIns="0" bIns="0" anchor="ctr"/>
          <a:lstStyle>
            <a:lvl1pPr algn="ctr">
              <a:defRPr sz="36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27666010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4_Title Slide">
    <p:spTree>
      <p:nvGrpSpPr>
        <p:cNvPr id="1" name=""/>
        <p:cNvGrpSpPr/>
        <p:nvPr/>
      </p:nvGrpSpPr>
      <p:grpSpPr>
        <a:xfrm>
          <a:off x="0" y="0"/>
          <a:ext cx="0" cy="0"/>
          <a:chOff x="0" y="0"/>
          <a:chExt cx="0" cy="0"/>
        </a:xfrm>
      </p:grpSpPr>
      <p:sp>
        <p:nvSpPr>
          <p:cNvPr id="4" name="Picture Placeholder 7"/>
          <p:cNvSpPr>
            <a:spLocks noGrp="1"/>
          </p:cNvSpPr>
          <p:nvPr>
            <p:ph type="pic" sz="quarter" idx="15" hasCustomPrompt="1"/>
          </p:nvPr>
        </p:nvSpPr>
        <p:spPr>
          <a:xfrm>
            <a:off x="4724400" y="2615818"/>
            <a:ext cx="6908800" cy="3166533"/>
          </a:xfrm>
          <a:prstGeom prst="rect">
            <a:avLst/>
          </a:prstGeom>
          <a:solidFill>
            <a:schemeClr val="bg1">
              <a:lumMod val="95000"/>
            </a:schemeClr>
          </a:solidFill>
          <a:ln w="38100">
            <a:noFill/>
          </a:ln>
        </p:spPr>
        <p:txBody>
          <a:bodyPr tIns="822960" bIns="274320" anchor="ctr" anchorCtr="0"/>
          <a:lstStyle>
            <a:lvl1pPr algn="ctr" rtl="0">
              <a:buNone/>
              <a:defRPr sz="1051">
                <a:solidFill>
                  <a:schemeClr val="tx1">
                    <a:lumMod val="50000"/>
                    <a:lumOff val="50000"/>
                  </a:schemeClr>
                </a:solidFill>
                <a:latin typeface="Roboto" panose="02000000000000000000" pitchFamily="2" charset="0"/>
                <a:ea typeface="Roboto" panose="02000000000000000000" pitchFamily="2" charset="0"/>
              </a:defRPr>
            </a:lvl1pPr>
          </a:lstStyle>
          <a:p>
            <a:r>
              <a:rPr lang="en-US"/>
              <a:t>Image Holder</a:t>
            </a:r>
          </a:p>
        </p:txBody>
      </p:sp>
      <p:sp>
        <p:nvSpPr>
          <p:cNvPr id="5"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6"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3004482522"/>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sp>
        <p:nvSpPr>
          <p:cNvPr id="4" name="Picture Placeholder 12"/>
          <p:cNvSpPr>
            <a:spLocks noGrp="1"/>
          </p:cNvSpPr>
          <p:nvPr>
            <p:ph type="pic" sz="quarter" idx="13" hasCustomPrompt="1"/>
          </p:nvPr>
        </p:nvSpPr>
        <p:spPr>
          <a:xfrm>
            <a:off x="508000" y="1979117"/>
            <a:ext cx="2675467" cy="3140792"/>
          </a:xfrm>
          <a:prstGeom prst="rect">
            <a:avLst/>
          </a:prstGeom>
          <a:solidFill>
            <a:schemeClr val="bg1">
              <a:lumMod val="95000"/>
            </a:schemeClr>
          </a:solidFill>
          <a:ln>
            <a:noFill/>
          </a:ln>
        </p:spPr>
        <p:txBody>
          <a:bodyPr tIns="3383280" bIns="2834640" anchor="b" anchorCtr="0"/>
          <a:lstStyle>
            <a:lvl1pPr algn="ctr" rtl="0">
              <a:buNone/>
              <a:defRPr sz="900" b="0" i="0" baseline="0">
                <a:ln>
                  <a:noFill/>
                </a:ln>
                <a:latin typeface="Roboto" panose="02000000000000000000" pitchFamily="2" charset="0"/>
                <a:ea typeface="Roboto" panose="02000000000000000000" pitchFamily="2" charset="0"/>
              </a:defRPr>
            </a:lvl1pPr>
          </a:lstStyle>
          <a:p>
            <a:r>
              <a:rPr lang="en-US"/>
              <a:t>Image holder</a:t>
            </a:r>
          </a:p>
        </p:txBody>
      </p:sp>
      <p:sp>
        <p:nvSpPr>
          <p:cNvPr id="5" name="Picture Placeholder 12"/>
          <p:cNvSpPr>
            <a:spLocks noGrp="1"/>
          </p:cNvSpPr>
          <p:nvPr>
            <p:ph type="pic" sz="quarter" idx="14" hasCustomPrompt="1"/>
          </p:nvPr>
        </p:nvSpPr>
        <p:spPr>
          <a:xfrm>
            <a:off x="3318933" y="1979117"/>
            <a:ext cx="2675467" cy="3140792"/>
          </a:xfrm>
          <a:prstGeom prst="rect">
            <a:avLst/>
          </a:prstGeom>
          <a:solidFill>
            <a:schemeClr val="bg1">
              <a:lumMod val="95000"/>
            </a:schemeClr>
          </a:solidFill>
          <a:ln>
            <a:noFill/>
          </a:ln>
        </p:spPr>
        <p:txBody>
          <a:bodyPr tIns="3383280" bIns="2834640" anchor="b" anchorCtr="0"/>
          <a:lstStyle>
            <a:lvl1pPr algn="ctr" rtl="0">
              <a:buNone/>
              <a:defRPr sz="900" b="0" i="0" baseline="0">
                <a:ln>
                  <a:noFill/>
                </a:ln>
                <a:latin typeface="Roboto" panose="02000000000000000000" pitchFamily="2" charset="0"/>
                <a:ea typeface="Roboto" panose="02000000000000000000" pitchFamily="2" charset="0"/>
              </a:defRPr>
            </a:lvl1pPr>
          </a:lstStyle>
          <a:p>
            <a:r>
              <a:rPr lang="en-US"/>
              <a:t>Image holder</a:t>
            </a:r>
          </a:p>
        </p:txBody>
      </p:sp>
      <p:sp>
        <p:nvSpPr>
          <p:cNvPr id="9" name="Picture Placeholder 12"/>
          <p:cNvSpPr>
            <a:spLocks noGrp="1"/>
          </p:cNvSpPr>
          <p:nvPr>
            <p:ph type="pic" sz="quarter" idx="15" hasCustomPrompt="1"/>
          </p:nvPr>
        </p:nvSpPr>
        <p:spPr>
          <a:xfrm>
            <a:off x="6129867" y="1979117"/>
            <a:ext cx="2675467" cy="3140792"/>
          </a:xfrm>
          <a:prstGeom prst="rect">
            <a:avLst/>
          </a:prstGeom>
          <a:solidFill>
            <a:schemeClr val="bg1">
              <a:lumMod val="95000"/>
            </a:schemeClr>
          </a:solidFill>
          <a:ln>
            <a:noFill/>
          </a:ln>
        </p:spPr>
        <p:txBody>
          <a:bodyPr tIns="3383280" bIns="2834640" anchor="b" anchorCtr="0"/>
          <a:lstStyle>
            <a:lvl1pPr algn="ctr" rtl="0">
              <a:buNone/>
              <a:defRPr sz="900" b="0" i="0" baseline="0">
                <a:ln>
                  <a:noFill/>
                </a:ln>
                <a:latin typeface="Roboto" panose="02000000000000000000" pitchFamily="2" charset="0"/>
                <a:ea typeface="Roboto" panose="02000000000000000000" pitchFamily="2" charset="0"/>
              </a:defRPr>
            </a:lvl1pPr>
          </a:lstStyle>
          <a:p>
            <a:r>
              <a:rPr lang="en-US"/>
              <a:t>Image holder</a:t>
            </a:r>
          </a:p>
        </p:txBody>
      </p:sp>
      <p:sp>
        <p:nvSpPr>
          <p:cNvPr id="10" name="Picture Placeholder 12"/>
          <p:cNvSpPr>
            <a:spLocks noGrp="1"/>
          </p:cNvSpPr>
          <p:nvPr>
            <p:ph type="pic" sz="quarter" idx="16" hasCustomPrompt="1"/>
          </p:nvPr>
        </p:nvSpPr>
        <p:spPr>
          <a:xfrm>
            <a:off x="8940800" y="1979117"/>
            <a:ext cx="2675467" cy="3140792"/>
          </a:xfrm>
          <a:prstGeom prst="rect">
            <a:avLst/>
          </a:prstGeom>
          <a:solidFill>
            <a:schemeClr val="bg1">
              <a:lumMod val="95000"/>
            </a:schemeClr>
          </a:solidFill>
          <a:ln>
            <a:noFill/>
          </a:ln>
        </p:spPr>
        <p:txBody>
          <a:bodyPr tIns="3383280" bIns="2834640" anchor="b" anchorCtr="0"/>
          <a:lstStyle>
            <a:lvl1pPr algn="ctr" rtl="0">
              <a:buNone/>
              <a:defRPr sz="900" b="0" i="0" baseline="0">
                <a:ln>
                  <a:noFill/>
                </a:ln>
                <a:latin typeface="Roboto" panose="02000000000000000000" pitchFamily="2" charset="0"/>
                <a:ea typeface="Roboto" panose="02000000000000000000" pitchFamily="2" charset="0"/>
              </a:defRPr>
            </a:lvl1pPr>
          </a:lstStyle>
          <a:p>
            <a:r>
              <a:rPr lang="en-US"/>
              <a:t>Image holder</a:t>
            </a:r>
          </a:p>
        </p:txBody>
      </p:sp>
      <p:sp>
        <p:nvSpPr>
          <p:cNvPr id="13"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14"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Tree>
    <p:extLst>
      <p:ext uri="{BB962C8B-B14F-4D97-AF65-F5344CB8AC3E}">
        <p14:creationId xmlns:p14="http://schemas.microsoft.com/office/powerpoint/2010/main" val="754682112"/>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7" name="Text Placeholder 3"/>
          <p:cNvSpPr>
            <a:spLocks noGrp="1"/>
          </p:cNvSpPr>
          <p:nvPr>
            <p:ph type="body" sz="half" idx="2" hasCustomPrompt="1"/>
          </p:nvPr>
        </p:nvSpPr>
        <p:spPr>
          <a:xfrm>
            <a:off x="508002" y="1178430"/>
            <a:ext cx="11157817"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Roboto" panose="02000000000000000000" pitchFamily="2" charset="0"/>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8" name="Title 2"/>
          <p:cNvSpPr>
            <a:spLocks noGrp="1"/>
          </p:cNvSpPr>
          <p:nvPr>
            <p:ph type="title"/>
          </p:nvPr>
        </p:nvSpPr>
        <p:spPr>
          <a:xfrm>
            <a:off x="508002" y="455087"/>
            <a:ext cx="11157817" cy="660511"/>
          </a:xfrm>
          <a:prstGeom prst="rect">
            <a:avLst/>
          </a:prstGeom>
        </p:spPr>
        <p:txBody>
          <a:bodyPr lIns="0" tIns="0" rIns="0" bIns="0" anchor="ctr"/>
          <a:lstStyle>
            <a:lvl1pPr algn="ctr">
              <a:defRPr sz="3600">
                <a:solidFill>
                  <a:schemeClr val="bg1">
                    <a:lumMod val="50000"/>
                  </a:schemeClr>
                </a:solidFill>
                <a:latin typeface="Roboto" panose="02000000000000000000" pitchFamily="2" charset="0"/>
                <a:ea typeface="Roboto" panose="02000000000000000000" pitchFamily="2" charset="0"/>
              </a:defRPr>
            </a:lvl1pPr>
          </a:lstStyle>
          <a:p>
            <a:r>
              <a:rPr lang="en-US"/>
              <a:t>Click to edit Master title style</a:t>
            </a:r>
          </a:p>
        </p:txBody>
      </p:sp>
      <p:sp>
        <p:nvSpPr>
          <p:cNvPr id="9" name="Picture Placeholder 12"/>
          <p:cNvSpPr>
            <a:spLocks noGrp="1"/>
          </p:cNvSpPr>
          <p:nvPr>
            <p:ph type="pic" sz="quarter" idx="13" hasCustomPrompt="1"/>
          </p:nvPr>
        </p:nvSpPr>
        <p:spPr>
          <a:xfrm>
            <a:off x="901700" y="2120098"/>
            <a:ext cx="4876800" cy="1935436"/>
          </a:xfrm>
          <a:prstGeom prst="rect">
            <a:avLst/>
          </a:prstGeom>
          <a:solidFill>
            <a:schemeClr val="bg1">
              <a:lumMod val="95000"/>
            </a:schemeClr>
          </a:solidFill>
          <a:ln>
            <a:noFill/>
          </a:ln>
        </p:spPr>
        <p:txBody>
          <a:bodyPr tIns="3383280" bIns="2834640" anchor="b" anchorCtr="0"/>
          <a:lstStyle>
            <a:lvl1pPr algn="ctr" rtl="0">
              <a:buNone/>
              <a:defRPr sz="900" b="0" i="0" baseline="0">
                <a:latin typeface="Roboto" panose="02000000000000000000" pitchFamily="2" charset="0"/>
                <a:ea typeface="Roboto" panose="02000000000000000000" pitchFamily="2" charset="0"/>
              </a:defRPr>
            </a:lvl1pPr>
          </a:lstStyle>
          <a:p>
            <a:r>
              <a:rPr lang="en-US"/>
              <a:t>Image holder</a:t>
            </a:r>
          </a:p>
        </p:txBody>
      </p:sp>
      <p:sp>
        <p:nvSpPr>
          <p:cNvPr id="10" name="Picture Placeholder 12"/>
          <p:cNvSpPr>
            <a:spLocks noGrp="1"/>
          </p:cNvSpPr>
          <p:nvPr>
            <p:ph type="pic" sz="quarter" idx="14" hasCustomPrompt="1"/>
          </p:nvPr>
        </p:nvSpPr>
        <p:spPr>
          <a:xfrm>
            <a:off x="901700" y="4461936"/>
            <a:ext cx="4876800" cy="1938528"/>
          </a:xfrm>
          <a:prstGeom prst="rect">
            <a:avLst/>
          </a:prstGeom>
          <a:solidFill>
            <a:schemeClr val="bg1">
              <a:lumMod val="95000"/>
            </a:schemeClr>
          </a:solidFill>
          <a:ln>
            <a:noFill/>
          </a:ln>
        </p:spPr>
        <p:txBody>
          <a:bodyPr tIns="3383280" bIns="2834640" anchor="b" anchorCtr="0"/>
          <a:lstStyle>
            <a:lvl1pPr algn="ctr" rtl="0">
              <a:buNone/>
              <a:defRPr sz="900" b="0" i="0" baseline="0">
                <a:latin typeface="Roboto" panose="02000000000000000000" pitchFamily="2" charset="0"/>
                <a:ea typeface="Roboto" panose="02000000000000000000" pitchFamily="2" charset="0"/>
              </a:defRPr>
            </a:lvl1pPr>
          </a:lstStyle>
          <a:p>
            <a:r>
              <a:rPr lang="en-US"/>
              <a:t>Image holder</a:t>
            </a:r>
          </a:p>
        </p:txBody>
      </p:sp>
    </p:spTree>
    <p:extLst>
      <p:ext uri="{BB962C8B-B14F-4D97-AF65-F5344CB8AC3E}">
        <p14:creationId xmlns:p14="http://schemas.microsoft.com/office/powerpoint/2010/main" val="290609472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3C95-0A9C-4615-BBA7-78ED8056E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CF8EF-14C3-4629-A249-780DA30D5C39}"/>
              </a:ext>
            </a:extLst>
          </p:cNvPr>
          <p:cNvSpPr>
            <a:spLocks noGrp="1"/>
          </p:cNvSpPr>
          <p:nvPr>
            <p:ph type="dt" sz="half" idx="10"/>
          </p:nvPr>
        </p:nvSpPr>
        <p:spPr/>
        <p:txBody>
          <a:bodyPr/>
          <a:lstStyle/>
          <a:p>
            <a:fld id="{1FEFAB82-4D19-4318-9416-B30A9028B204}" type="datetime3">
              <a:rPr lang="en-US" smtClean="0"/>
              <a:t>8 February 2023</a:t>
            </a:fld>
            <a:endParaRPr lang="en-US"/>
          </a:p>
        </p:txBody>
      </p:sp>
      <p:sp>
        <p:nvSpPr>
          <p:cNvPr id="4" name="Footer Placeholder 3">
            <a:extLst>
              <a:ext uri="{FF2B5EF4-FFF2-40B4-BE49-F238E27FC236}">
                <a16:creationId xmlns:a16="http://schemas.microsoft.com/office/drawing/2014/main" id="{5C8FAFF5-1A8E-47AC-AA75-0298062DE9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4A9C6F-E290-4CAC-84F0-AE7CB05C31C3}"/>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4113442611"/>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5349-8FB3-4092-9DAB-BFB76F11DD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469E91-F52A-407E-9C35-BF5DA74853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87130-67B0-4B7F-9599-CE0CCF2EB111}"/>
              </a:ext>
            </a:extLst>
          </p:cNvPr>
          <p:cNvSpPr>
            <a:spLocks noGrp="1"/>
          </p:cNvSpPr>
          <p:nvPr>
            <p:ph type="dt" sz="half" idx="10"/>
          </p:nvPr>
        </p:nvSpPr>
        <p:spPr/>
        <p:txBody>
          <a:bodyPr/>
          <a:lstStyle/>
          <a:p>
            <a:fld id="{7BC0C2F8-64D1-474E-8B12-4891D006DA7A}" type="datetimeFigureOut">
              <a:rPr lang="en-US" smtClean="0"/>
              <a:t>2/8/2023</a:t>
            </a:fld>
            <a:endParaRPr lang="en-US"/>
          </a:p>
        </p:txBody>
      </p:sp>
      <p:sp>
        <p:nvSpPr>
          <p:cNvPr id="5" name="Footer Placeholder 4">
            <a:extLst>
              <a:ext uri="{FF2B5EF4-FFF2-40B4-BE49-F238E27FC236}">
                <a16:creationId xmlns:a16="http://schemas.microsoft.com/office/drawing/2014/main" id="{59DF4026-91B8-467C-9847-03972CAE1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7E4E5-8DB7-4749-8CED-0986FBF02C24}"/>
              </a:ext>
            </a:extLst>
          </p:cNvPr>
          <p:cNvSpPr>
            <a:spLocks noGrp="1"/>
          </p:cNvSpPr>
          <p:nvPr>
            <p:ph type="sldNum" sz="quarter" idx="12"/>
          </p:nvPr>
        </p:nvSpPr>
        <p:spPr/>
        <p:txBody>
          <a:bodyPr/>
          <a:lstStyle/>
          <a:p>
            <a:fld id="{805BA8F4-918C-4F77-BBD0-647108FEAD68}" type="slidenum">
              <a:rPr lang="en-US" smtClean="0"/>
              <a:t>‹#›</a:t>
            </a:fld>
            <a:endParaRPr lang="en-US"/>
          </a:p>
        </p:txBody>
      </p:sp>
    </p:spTree>
    <p:extLst>
      <p:ext uri="{BB962C8B-B14F-4D97-AF65-F5344CB8AC3E}">
        <p14:creationId xmlns:p14="http://schemas.microsoft.com/office/powerpoint/2010/main" val="1270306082"/>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2/8/2023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3947079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Text Placeholder 3"/>
          <p:cNvSpPr>
            <a:spLocks noGrp="1"/>
          </p:cNvSpPr>
          <p:nvPr>
            <p:ph type="body" sz="half" idx="2" hasCustomPrompt="1"/>
          </p:nvPr>
        </p:nvSpPr>
        <p:spPr>
          <a:xfrm>
            <a:off x="508002" y="1178431"/>
            <a:ext cx="11157817" cy="231007"/>
          </a:xfrm>
          <a:prstGeom prst="rect">
            <a:avLst/>
          </a:prstGeom>
        </p:spPr>
        <p:txBody>
          <a:bodyPr wrap="none" lIns="0" tIns="0" rIns="0" bIns="0" anchor="ctr">
            <a:noAutofit/>
          </a:bodyPr>
          <a:lstStyle>
            <a:lvl1pPr marL="0" indent="0" algn="ctr" rtl="0">
              <a:buNone/>
              <a:defRPr sz="1200" b="0" baseline="0">
                <a:solidFill>
                  <a:schemeClr val="bg1">
                    <a:lumMod val="65000"/>
                  </a:schemeClr>
                </a:solidFill>
                <a:latin typeface="+mn-lt"/>
                <a:ea typeface="Roboto" panose="02000000000000000000" pitchFamily="2" charset="0"/>
              </a:defRPr>
            </a:lvl1pPr>
            <a:lvl2pPr marL="457167" indent="0">
              <a:buNone/>
              <a:defRPr sz="1200"/>
            </a:lvl2pPr>
            <a:lvl3pPr marL="914332" indent="0">
              <a:buNone/>
              <a:defRPr sz="1000"/>
            </a:lvl3pPr>
            <a:lvl4pPr marL="1371498" indent="0">
              <a:buNone/>
              <a:defRPr sz="900"/>
            </a:lvl4pPr>
            <a:lvl5pPr marL="1828664" indent="0">
              <a:buNone/>
              <a:defRPr sz="900"/>
            </a:lvl5pPr>
            <a:lvl6pPr marL="2285830" indent="0">
              <a:buNone/>
              <a:defRPr sz="900"/>
            </a:lvl6pPr>
            <a:lvl7pPr marL="2742994" indent="0">
              <a:buNone/>
              <a:defRPr sz="900"/>
            </a:lvl7pPr>
            <a:lvl8pPr marL="3200160" indent="0">
              <a:buNone/>
              <a:defRPr sz="900"/>
            </a:lvl8pPr>
            <a:lvl9pPr marL="3657327" indent="0">
              <a:buNone/>
              <a:defRPr sz="900"/>
            </a:lvl9pPr>
          </a:lstStyle>
          <a:p>
            <a:pPr lvl="0"/>
            <a:r>
              <a:rPr lang="en-US"/>
              <a:t>CLICK TO EDITE SUBTITLE</a:t>
            </a:r>
          </a:p>
        </p:txBody>
      </p:sp>
      <p:sp>
        <p:nvSpPr>
          <p:cNvPr id="4" name="Title 2"/>
          <p:cNvSpPr>
            <a:spLocks noGrp="1"/>
          </p:cNvSpPr>
          <p:nvPr>
            <p:ph type="title"/>
          </p:nvPr>
        </p:nvSpPr>
        <p:spPr>
          <a:xfrm>
            <a:off x="508002" y="455089"/>
            <a:ext cx="11157817" cy="660511"/>
          </a:xfrm>
          <a:prstGeom prst="rect">
            <a:avLst/>
          </a:prstGeom>
        </p:spPr>
        <p:txBody>
          <a:bodyPr lIns="0" tIns="0" rIns="0" bIns="0" anchor="ctr"/>
          <a:lstStyle>
            <a:lvl1pPr algn="ctr" rtl="0">
              <a:defRPr sz="36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342041265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8" name="그림 개체 틀 3"/>
          <p:cNvSpPr>
            <a:spLocks noGrp="1"/>
          </p:cNvSpPr>
          <p:nvPr>
            <p:ph type="pic" sz="quarter" idx="26" hasCustomPrompt="1"/>
          </p:nvPr>
        </p:nvSpPr>
        <p:spPr>
          <a:xfrm>
            <a:off x="-2" y="0"/>
            <a:ext cx="7668998" cy="6858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Tree>
    <p:extLst>
      <p:ext uri="{BB962C8B-B14F-4D97-AF65-F5344CB8AC3E}">
        <p14:creationId xmlns:p14="http://schemas.microsoft.com/office/powerpoint/2010/main" val="76780572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2_Layout Slide">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5" name="Rectangle 4">
            <a:extLst>
              <a:ext uri="{FF2B5EF4-FFF2-40B4-BE49-F238E27FC236}">
                <a16:creationId xmlns:a16="http://schemas.microsoft.com/office/drawing/2014/main" id="{E398177A-CC96-47D5-8056-63F6980113AA}"/>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4063972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3_Layout Slide">
    <p:bg>
      <p:bgRef idx="1001">
        <a:schemeClr val="bg1"/>
      </p:bgRef>
    </p:bg>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bg1">
                    <a:lumMod val="65000"/>
                  </a:schemeClr>
                </a:solidFill>
                <a:latin typeface="+mn-lt"/>
              </a:rPr>
              <a:pPr algn="ctr" eaLnBrk="1" hangingPunct="1">
                <a:defRPr/>
              </a:pPr>
              <a:t>‹#›</a:t>
            </a:fld>
            <a:endParaRPr lang="en-GB" sz="800">
              <a:solidFill>
                <a:schemeClr val="bg1">
                  <a:lumMod val="65000"/>
                </a:schemeClr>
              </a:solidFill>
              <a:latin typeface="+mn-lt"/>
            </a:endParaRPr>
          </a:p>
        </p:txBody>
      </p:sp>
      <p:sp>
        <p:nvSpPr>
          <p:cNvPr id="5" name="Rectangle 4">
            <a:extLst>
              <a:ext uri="{FF2B5EF4-FFF2-40B4-BE49-F238E27FC236}">
                <a16:creationId xmlns:a16="http://schemas.microsoft.com/office/drawing/2014/main" id="{A4287E59-144D-404F-9D9D-2A76ADA9189C}"/>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17607386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8_Main Title &amp; Subtitle 2">
    <p:spTree>
      <p:nvGrpSpPr>
        <p:cNvPr id="1" name=""/>
        <p:cNvGrpSpPr/>
        <p:nvPr/>
      </p:nvGrpSpPr>
      <p:grpSpPr>
        <a:xfrm>
          <a:off x="0" y="0"/>
          <a:ext cx="0" cy="0"/>
          <a:chOff x="0" y="0"/>
          <a:chExt cx="0" cy="0"/>
        </a:xfrm>
      </p:grpSpPr>
      <p:sp>
        <p:nvSpPr>
          <p:cNvPr id="3" name="Title 2"/>
          <p:cNvSpPr>
            <a:spLocks noGrp="1"/>
          </p:cNvSpPr>
          <p:nvPr>
            <p:ph type="title"/>
          </p:nvPr>
        </p:nvSpPr>
        <p:spPr>
          <a:xfrm>
            <a:off x="517092" y="455086"/>
            <a:ext cx="11157819" cy="660511"/>
          </a:xfrm>
          <a:prstGeom prst="rect">
            <a:avLst/>
          </a:prstGeom>
        </p:spPr>
        <p:txBody>
          <a:bodyPr lIns="0" tIns="0" rIns="0" bIns="0" anchor="ctr"/>
          <a:lstStyle>
            <a:lvl1pPr algn="ctr">
              <a:defRPr sz="36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219956378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Layout Slide">
    <p:spTree>
      <p:nvGrpSpPr>
        <p:cNvPr id="1" name=""/>
        <p:cNvGrpSpPr/>
        <p:nvPr/>
      </p:nvGrpSpPr>
      <p:grpSpPr>
        <a:xfrm>
          <a:off x="0" y="0"/>
          <a:ext cx="0" cy="0"/>
          <a:chOff x="0" y="0"/>
          <a:chExt cx="0" cy="0"/>
        </a:xfrm>
      </p:grpSpPr>
      <p:sp>
        <p:nvSpPr>
          <p:cNvPr id="13" name="Rectangle 2"/>
          <p:cNvSpPr/>
          <p:nvPr userDrawn="1"/>
        </p:nvSpPr>
        <p:spPr>
          <a:xfrm>
            <a:off x="0" y="1"/>
            <a:ext cx="60955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1200" kern="1200">
              <a:solidFill>
                <a:schemeClr val="tx1">
                  <a:lumMod val="65000"/>
                  <a:lumOff val="35000"/>
                </a:schemeClr>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12" name="그림 개체 틀 3"/>
          <p:cNvSpPr>
            <a:spLocks noGrp="1"/>
          </p:cNvSpPr>
          <p:nvPr>
            <p:ph type="pic" sz="quarter" idx="26" hasCustomPrompt="1"/>
          </p:nvPr>
        </p:nvSpPr>
        <p:spPr>
          <a:xfrm>
            <a:off x="1737714" y="1686791"/>
            <a:ext cx="2520328" cy="359916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7" name="Rectangle 6">
            <a:extLst>
              <a:ext uri="{FF2B5EF4-FFF2-40B4-BE49-F238E27FC236}">
                <a16:creationId xmlns:a16="http://schemas.microsoft.com/office/drawing/2014/main" id="{4D2B020A-98EE-46EC-A487-8F3C923EAC42}"/>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293732231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Layout Slide">
    <p:spTree>
      <p:nvGrpSpPr>
        <p:cNvPr id="1" name=""/>
        <p:cNvGrpSpPr/>
        <p:nvPr/>
      </p:nvGrpSpPr>
      <p:grpSpPr>
        <a:xfrm>
          <a:off x="0" y="0"/>
          <a:ext cx="0" cy="0"/>
          <a:chOff x="0" y="0"/>
          <a:chExt cx="0" cy="0"/>
        </a:xfrm>
      </p:grpSpPr>
      <p:sp>
        <p:nvSpPr>
          <p:cNvPr id="13" name="Rectangle 2"/>
          <p:cNvSpPr/>
          <p:nvPr userDrawn="1"/>
        </p:nvSpPr>
        <p:spPr>
          <a:xfrm>
            <a:off x="0" y="1"/>
            <a:ext cx="60955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1200" kern="1200">
              <a:solidFill>
                <a:schemeClr val="tx1">
                  <a:lumMod val="65000"/>
                  <a:lumOff val="35000"/>
                </a:schemeClr>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12" name="그림 개체 틀 3"/>
          <p:cNvSpPr>
            <a:spLocks noGrp="1"/>
          </p:cNvSpPr>
          <p:nvPr>
            <p:ph type="pic" sz="quarter" idx="26" hasCustomPrompt="1"/>
          </p:nvPr>
        </p:nvSpPr>
        <p:spPr>
          <a:xfrm>
            <a:off x="1737714" y="1686791"/>
            <a:ext cx="2520328" cy="359916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7" name="Rectangle 6">
            <a:extLst>
              <a:ext uri="{FF2B5EF4-FFF2-40B4-BE49-F238E27FC236}">
                <a16:creationId xmlns:a16="http://schemas.microsoft.com/office/drawing/2014/main" id="{5F9AA5EC-26C8-49CB-989E-C27A0A0A6688}"/>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151482396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_Layout Slide">
    <p:spTree>
      <p:nvGrpSpPr>
        <p:cNvPr id="1" name=""/>
        <p:cNvGrpSpPr/>
        <p:nvPr/>
      </p:nvGrpSpPr>
      <p:grpSpPr>
        <a:xfrm>
          <a:off x="0" y="0"/>
          <a:ext cx="0" cy="0"/>
          <a:chOff x="0" y="0"/>
          <a:chExt cx="0" cy="0"/>
        </a:xfrm>
      </p:grpSpPr>
      <p:sp>
        <p:nvSpPr>
          <p:cNvPr id="13" name="Rectangle 2"/>
          <p:cNvSpPr/>
          <p:nvPr userDrawn="1"/>
        </p:nvSpPr>
        <p:spPr>
          <a:xfrm>
            <a:off x="6096407" y="1"/>
            <a:ext cx="609559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1200" kern="1200">
              <a:solidFill>
                <a:schemeClr val="tx1">
                  <a:lumMod val="65000"/>
                  <a:lumOff val="35000"/>
                </a:schemeClr>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12" name="그림 개체 틀 3"/>
          <p:cNvSpPr>
            <a:spLocks noGrp="1"/>
          </p:cNvSpPr>
          <p:nvPr>
            <p:ph type="pic" sz="quarter" idx="26" hasCustomPrompt="1"/>
          </p:nvPr>
        </p:nvSpPr>
        <p:spPr>
          <a:xfrm>
            <a:off x="1737714" y="1686791"/>
            <a:ext cx="2520328" cy="359916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7" name="Rectangle 6">
            <a:extLst>
              <a:ext uri="{FF2B5EF4-FFF2-40B4-BE49-F238E27FC236}">
                <a16:creationId xmlns:a16="http://schemas.microsoft.com/office/drawing/2014/main" id="{4F292FC8-BFF5-408E-8511-718B351DA8E9}"/>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344588979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Layout Slide">
    <p:spTree>
      <p:nvGrpSpPr>
        <p:cNvPr id="1" name=""/>
        <p:cNvGrpSpPr/>
        <p:nvPr/>
      </p:nvGrpSpPr>
      <p:grpSpPr>
        <a:xfrm>
          <a:off x="0" y="0"/>
          <a:ext cx="0" cy="0"/>
          <a:chOff x="0" y="0"/>
          <a:chExt cx="0" cy="0"/>
        </a:xfrm>
      </p:grpSpPr>
      <p:sp>
        <p:nvSpPr>
          <p:cNvPr id="13" name="Rectangle 2"/>
          <p:cNvSpPr/>
          <p:nvPr userDrawn="1"/>
        </p:nvSpPr>
        <p:spPr>
          <a:xfrm>
            <a:off x="6096407" y="1"/>
            <a:ext cx="60955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1200" kern="1200">
              <a:solidFill>
                <a:schemeClr val="tx1">
                  <a:lumMod val="65000"/>
                  <a:lumOff val="35000"/>
                </a:schemeClr>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12" name="그림 개체 틀 3"/>
          <p:cNvSpPr>
            <a:spLocks noGrp="1"/>
          </p:cNvSpPr>
          <p:nvPr>
            <p:ph type="pic" sz="quarter" idx="26" hasCustomPrompt="1"/>
          </p:nvPr>
        </p:nvSpPr>
        <p:spPr>
          <a:xfrm>
            <a:off x="1737714" y="1686791"/>
            <a:ext cx="2520328" cy="359916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7" name="Rectangle 6">
            <a:extLst>
              <a:ext uri="{FF2B5EF4-FFF2-40B4-BE49-F238E27FC236}">
                <a16:creationId xmlns:a16="http://schemas.microsoft.com/office/drawing/2014/main" id="{4FFEC7C9-4E0B-4795-8AA4-9D1BF0DB9372}"/>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315761058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0_Layout Slide">
    <p:spTree>
      <p:nvGrpSpPr>
        <p:cNvPr id="1" name=""/>
        <p:cNvGrpSpPr/>
        <p:nvPr/>
      </p:nvGrpSpPr>
      <p:grpSpPr>
        <a:xfrm>
          <a:off x="0" y="0"/>
          <a:ext cx="0" cy="0"/>
          <a:chOff x="0" y="0"/>
          <a:chExt cx="0" cy="0"/>
        </a:xfrm>
      </p:grpSpPr>
      <p:sp>
        <p:nvSpPr>
          <p:cNvPr id="8" name="Rectangle 2"/>
          <p:cNvSpPr/>
          <p:nvPr userDrawn="1"/>
        </p:nvSpPr>
        <p:spPr>
          <a:xfrm>
            <a:off x="0" y="1"/>
            <a:ext cx="609559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1200" kern="1200">
              <a:solidFill>
                <a:schemeClr val="tx1">
                  <a:lumMod val="65000"/>
                  <a:lumOff val="35000"/>
                </a:schemeClr>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7" name="그림 개체 틀 3"/>
          <p:cNvSpPr>
            <a:spLocks noGrp="1"/>
          </p:cNvSpPr>
          <p:nvPr>
            <p:ph type="pic" sz="quarter" idx="26" hasCustomPrompt="1"/>
          </p:nvPr>
        </p:nvSpPr>
        <p:spPr>
          <a:xfrm>
            <a:off x="7667840" y="1712198"/>
            <a:ext cx="2643550" cy="3433605"/>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9" name="Rectangle 8">
            <a:extLst>
              <a:ext uri="{FF2B5EF4-FFF2-40B4-BE49-F238E27FC236}">
                <a16:creationId xmlns:a16="http://schemas.microsoft.com/office/drawing/2014/main" id="{B5B5D30A-5F55-4C5E-978E-3F64D01660F8}"/>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3201805367"/>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1_Layout Slide">
    <p:spTree>
      <p:nvGrpSpPr>
        <p:cNvPr id="1" name=""/>
        <p:cNvGrpSpPr/>
        <p:nvPr/>
      </p:nvGrpSpPr>
      <p:grpSpPr>
        <a:xfrm>
          <a:off x="0" y="0"/>
          <a:ext cx="0" cy="0"/>
          <a:chOff x="0" y="0"/>
          <a:chExt cx="0" cy="0"/>
        </a:xfrm>
      </p:grpSpPr>
      <p:sp>
        <p:nvSpPr>
          <p:cNvPr id="8" name="Rectangle 2"/>
          <p:cNvSpPr/>
          <p:nvPr userDrawn="1"/>
        </p:nvSpPr>
        <p:spPr>
          <a:xfrm>
            <a:off x="0" y="1"/>
            <a:ext cx="60955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1200" kern="1200">
              <a:solidFill>
                <a:schemeClr val="tx1">
                  <a:lumMod val="65000"/>
                  <a:lumOff val="35000"/>
                </a:schemeClr>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7" name="그림 개체 틀 3"/>
          <p:cNvSpPr>
            <a:spLocks noGrp="1"/>
          </p:cNvSpPr>
          <p:nvPr>
            <p:ph type="pic" sz="quarter" idx="26" hasCustomPrompt="1"/>
          </p:nvPr>
        </p:nvSpPr>
        <p:spPr>
          <a:xfrm>
            <a:off x="7667840" y="1712198"/>
            <a:ext cx="2643550" cy="3433605"/>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6" name="Rectangle 5">
            <a:extLst>
              <a:ext uri="{FF2B5EF4-FFF2-40B4-BE49-F238E27FC236}">
                <a16:creationId xmlns:a16="http://schemas.microsoft.com/office/drawing/2014/main" id="{93E4835D-CCE8-4105-8C84-7DAD3DC36078}"/>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65337483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2_Layout Slide">
    <p:spTree>
      <p:nvGrpSpPr>
        <p:cNvPr id="1" name=""/>
        <p:cNvGrpSpPr/>
        <p:nvPr/>
      </p:nvGrpSpPr>
      <p:grpSpPr>
        <a:xfrm>
          <a:off x="0" y="0"/>
          <a:ext cx="0" cy="0"/>
          <a:chOff x="0" y="0"/>
          <a:chExt cx="0" cy="0"/>
        </a:xfrm>
      </p:grpSpPr>
      <p:sp>
        <p:nvSpPr>
          <p:cNvPr id="8" name="Rectangle 2"/>
          <p:cNvSpPr/>
          <p:nvPr userDrawn="1"/>
        </p:nvSpPr>
        <p:spPr>
          <a:xfrm>
            <a:off x="0" y="1"/>
            <a:ext cx="60955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1200" kern="1200">
              <a:solidFill>
                <a:schemeClr val="tx1">
                  <a:lumMod val="65000"/>
                  <a:lumOff val="35000"/>
                </a:schemeClr>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7" name="그림 개체 틀 3"/>
          <p:cNvSpPr>
            <a:spLocks noGrp="1"/>
          </p:cNvSpPr>
          <p:nvPr>
            <p:ph type="pic" sz="quarter" idx="26" hasCustomPrompt="1"/>
          </p:nvPr>
        </p:nvSpPr>
        <p:spPr>
          <a:xfrm>
            <a:off x="7667840" y="1712198"/>
            <a:ext cx="2643550" cy="3433605"/>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6" name="Rectangle 5">
            <a:extLst>
              <a:ext uri="{FF2B5EF4-FFF2-40B4-BE49-F238E27FC236}">
                <a16:creationId xmlns:a16="http://schemas.microsoft.com/office/drawing/2014/main" id="{94C411D1-E96D-457E-A175-A28A0C54FE00}"/>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334113577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3_Layout Slide">
    <p:spTree>
      <p:nvGrpSpPr>
        <p:cNvPr id="1" name=""/>
        <p:cNvGrpSpPr/>
        <p:nvPr/>
      </p:nvGrpSpPr>
      <p:grpSpPr>
        <a:xfrm>
          <a:off x="0" y="0"/>
          <a:ext cx="0" cy="0"/>
          <a:chOff x="0" y="0"/>
          <a:chExt cx="0" cy="0"/>
        </a:xfrm>
      </p:grpSpPr>
      <p:sp>
        <p:nvSpPr>
          <p:cNvPr id="12" name="Rectangle 2"/>
          <p:cNvSpPr/>
          <p:nvPr userDrawn="1"/>
        </p:nvSpPr>
        <p:spPr>
          <a:xfrm>
            <a:off x="-1" y="2143413"/>
            <a:ext cx="12192000" cy="46789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sz="24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5" name="Rectangle 4">
            <a:extLst>
              <a:ext uri="{FF2B5EF4-FFF2-40B4-BE49-F238E27FC236}">
                <a16:creationId xmlns:a16="http://schemas.microsoft.com/office/drawing/2014/main" id="{1F0CF831-299E-4738-8326-767FE1359284}"/>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3337881576"/>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4_Layout Slide">
    <p:spTree>
      <p:nvGrpSpPr>
        <p:cNvPr id="1" name=""/>
        <p:cNvGrpSpPr/>
        <p:nvPr/>
      </p:nvGrpSpPr>
      <p:grpSpPr>
        <a:xfrm>
          <a:off x="0" y="0"/>
          <a:ext cx="0" cy="0"/>
          <a:chOff x="0" y="0"/>
          <a:chExt cx="0" cy="0"/>
        </a:xfrm>
      </p:grpSpPr>
      <p:sp>
        <p:nvSpPr>
          <p:cNvPr id="12" name="Rectangle 2"/>
          <p:cNvSpPr/>
          <p:nvPr userDrawn="1"/>
        </p:nvSpPr>
        <p:spPr>
          <a:xfrm>
            <a:off x="-1" y="2429100"/>
            <a:ext cx="12192000" cy="442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sz="24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5" name="Rectangle 4">
            <a:extLst>
              <a:ext uri="{FF2B5EF4-FFF2-40B4-BE49-F238E27FC236}">
                <a16:creationId xmlns:a16="http://schemas.microsoft.com/office/drawing/2014/main" id="{BFDE8242-38ED-4730-9410-B5BC18994933}"/>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8921102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5_Layout Slide">
    <p:spTree>
      <p:nvGrpSpPr>
        <p:cNvPr id="1" name=""/>
        <p:cNvGrpSpPr/>
        <p:nvPr/>
      </p:nvGrpSpPr>
      <p:grpSpPr>
        <a:xfrm>
          <a:off x="0" y="0"/>
          <a:ext cx="0" cy="0"/>
          <a:chOff x="0" y="0"/>
          <a:chExt cx="0" cy="0"/>
        </a:xfrm>
      </p:grpSpPr>
      <p:sp>
        <p:nvSpPr>
          <p:cNvPr id="5" name="Rectangle 2"/>
          <p:cNvSpPr/>
          <p:nvPr userDrawn="1"/>
        </p:nvSpPr>
        <p:spPr>
          <a:xfrm>
            <a:off x="808899" y="1743584"/>
            <a:ext cx="11383100" cy="51144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sz="24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6" name="Rectangle 5">
            <a:extLst>
              <a:ext uri="{FF2B5EF4-FFF2-40B4-BE49-F238E27FC236}">
                <a16:creationId xmlns:a16="http://schemas.microsoft.com/office/drawing/2014/main" id="{C30B09EA-8604-43C8-B422-7344823060B0}"/>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33104786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7_Main Title &amp; Subtitle 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201168" y="1178429"/>
            <a:ext cx="11789664"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EDITE SUBTITLE</a:t>
            </a:r>
          </a:p>
        </p:txBody>
      </p:sp>
      <p:sp>
        <p:nvSpPr>
          <p:cNvPr id="3" name="Title 2"/>
          <p:cNvSpPr>
            <a:spLocks noGrp="1"/>
          </p:cNvSpPr>
          <p:nvPr>
            <p:ph type="title"/>
          </p:nvPr>
        </p:nvSpPr>
        <p:spPr>
          <a:xfrm>
            <a:off x="203200" y="455086"/>
            <a:ext cx="11785600" cy="660511"/>
          </a:xfrm>
          <a:prstGeom prst="rect">
            <a:avLst/>
          </a:prstGeom>
        </p:spPr>
        <p:txBody>
          <a:bodyPr lIns="0" tIns="0" rIns="0" bIns="0" anchor="ctr"/>
          <a:lstStyle>
            <a:lvl1pPr algn="ctr">
              <a:defRPr sz="36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2719506238"/>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6_Layout Slide">
    <p:spTree>
      <p:nvGrpSpPr>
        <p:cNvPr id="1" name=""/>
        <p:cNvGrpSpPr/>
        <p:nvPr/>
      </p:nvGrpSpPr>
      <p:grpSpPr>
        <a:xfrm>
          <a:off x="0" y="0"/>
          <a:ext cx="0" cy="0"/>
          <a:chOff x="0" y="0"/>
          <a:chExt cx="0" cy="0"/>
        </a:xfrm>
      </p:grpSpPr>
      <p:sp>
        <p:nvSpPr>
          <p:cNvPr id="12" name="Rectangle 2"/>
          <p:cNvSpPr/>
          <p:nvPr userDrawn="1"/>
        </p:nvSpPr>
        <p:spPr>
          <a:xfrm>
            <a:off x="-1" y="4071793"/>
            <a:ext cx="12192000" cy="27862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sz="2400" kern="1200">
              <a:solidFill>
                <a:schemeClr val="lt1"/>
              </a:solidFill>
              <a:latin typeface="+mn-lt"/>
              <a:ea typeface="+mn-ea"/>
              <a:cs typeface="+mn-cs"/>
            </a:endParaRPr>
          </a:p>
        </p:txBody>
      </p:sp>
      <p:sp>
        <p:nvSpPr>
          <p:cNvPr id="6" name="그림 개체 틀 3"/>
          <p:cNvSpPr>
            <a:spLocks noGrp="1"/>
          </p:cNvSpPr>
          <p:nvPr>
            <p:ph type="pic" sz="quarter" idx="26" hasCustomPrompt="1"/>
          </p:nvPr>
        </p:nvSpPr>
        <p:spPr>
          <a:xfrm>
            <a:off x="4596997" y="994858"/>
            <a:ext cx="3254824" cy="264538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7" name="Rectangle 6">
            <a:extLst>
              <a:ext uri="{FF2B5EF4-FFF2-40B4-BE49-F238E27FC236}">
                <a16:creationId xmlns:a16="http://schemas.microsoft.com/office/drawing/2014/main" id="{30DD2AC9-1597-49AE-AA4A-5C7ADBD0EFE2}"/>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285882055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7_Layout Slide">
    <p:spTree>
      <p:nvGrpSpPr>
        <p:cNvPr id="1" name=""/>
        <p:cNvGrpSpPr/>
        <p:nvPr/>
      </p:nvGrpSpPr>
      <p:grpSpPr>
        <a:xfrm>
          <a:off x="0" y="0"/>
          <a:ext cx="0" cy="0"/>
          <a:chOff x="0" y="0"/>
          <a:chExt cx="0" cy="0"/>
        </a:xfrm>
      </p:grpSpPr>
      <p:sp>
        <p:nvSpPr>
          <p:cNvPr id="12" name="Rectangle 2"/>
          <p:cNvSpPr/>
          <p:nvPr userDrawn="1"/>
        </p:nvSpPr>
        <p:spPr>
          <a:xfrm>
            <a:off x="-1" y="2429100"/>
            <a:ext cx="12192000" cy="442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sz="24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5" name="그림 개체 틀 3"/>
          <p:cNvSpPr>
            <a:spLocks noGrp="1"/>
          </p:cNvSpPr>
          <p:nvPr>
            <p:ph type="pic" sz="quarter" idx="26" hasCustomPrompt="1"/>
          </p:nvPr>
        </p:nvSpPr>
        <p:spPr>
          <a:xfrm>
            <a:off x="0" y="2427426"/>
            <a:ext cx="6300820" cy="4430574"/>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6" name="Rectangle 5">
            <a:extLst>
              <a:ext uri="{FF2B5EF4-FFF2-40B4-BE49-F238E27FC236}">
                <a16:creationId xmlns:a16="http://schemas.microsoft.com/office/drawing/2014/main" id="{4850DDF1-EE5B-41BC-987A-6A47243F81C6}"/>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3513757384"/>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8_Layout Slide">
    <p:spTree>
      <p:nvGrpSpPr>
        <p:cNvPr id="1" name=""/>
        <p:cNvGrpSpPr/>
        <p:nvPr/>
      </p:nvGrpSpPr>
      <p:grpSpPr>
        <a:xfrm>
          <a:off x="0" y="0"/>
          <a:ext cx="0" cy="0"/>
          <a:chOff x="0" y="0"/>
          <a:chExt cx="0" cy="0"/>
        </a:xfrm>
      </p:grpSpPr>
      <p:sp>
        <p:nvSpPr>
          <p:cNvPr id="6" name="그림 개체 틀 3"/>
          <p:cNvSpPr>
            <a:spLocks noGrp="1"/>
          </p:cNvSpPr>
          <p:nvPr>
            <p:ph type="pic" sz="quarter" idx="27" hasCustomPrompt="1"/>
          </p:nvPr>
        </p:nvSpPr>
        <p:spPr>
          <a:xfrm>
            <a:off x="5381527" y="0"/>
            <a:ext cx="6810474" cy="6858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Tree>
    <p:extLst>
      <p:ext uri="{BB962C8B-B14F-4D97-AF65-F5344CB8AC3E}">
        <p14:creationId xmlns:p14="http://schemas.microsoft.com/office/powerpoint/2010/main" val="383167675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9_Layout Slide">
    <p:spTree>
      <p:nvGrpSpPr>
        <p:cNvPr id="1" name=""/>
        <p:cNvGrpSpPr/>
        <p:nvPr/>
      </p:nvGrpSpPr>
      <p:grpSpPr>
        <a:xfrm>
          <a:off x="0" y="0"/>
          <a:ext cx="0" cy="0"/>
          <a:chOff x="0" y="0"/>
          <a:chExt cx="0" cy="0"/>
        </a:xfrm>
      </p:grpSpPr>
      <p:sp>
        <p:nvSpPr>
          <p:cNvPr id="6" name="그림 개체 틀 3"/>
          <p:cNvSpPr>
            <a:spLocks noGrp="1"/>
          </p:cNvSpPr>
          <p:nvPr>
            <p:ph type="pic" sz="quarter" idx="27" hasCustomPrompt="1"/>
          </p:nvPr>
        </p:nvSpPr>
        <p:spPr>
          <a:xfrm>
            <a:off x="6096407" y="0"/>
            <a:ext cx="6095593" cy="6858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Tree>
    <p:extLst>
      <p:ext uri="{BB962C8B-B14F-4D97-AF65-F5344CB8AC3E}">
        <p14:creationId xmlns:p14="http://schemas.microsoft.com/office/powerpoint/2010/main" val="52006172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2_Layout Slide">
    <p:spTree>
      <p:nvGrpSpPr>
        <p:cNvPr id="1" name=""/>
        <p:cNvGrpSpPr/>
        <p:nvPr/>
      </p:nvGrpSpPr>
      <p:grpSpPr>
        <a:xfrm>
          <a:off x="0" y="0"/>
          <a:ext cx="0" cy="0"/>
          <a:chOff x="0" y="0"/>
          <a:chExt cx="0" cy="0"/>
        </a:xfrm>
      </p:grpSpPr>
      <p:sp>
        <p:nvSpPr>
          <p:cNvPr id="6" name="직사각형 5"/>
          <p:cNvSpPr/>
          <p:nvPr userDrawn="1"/>
        </p:nvSpPr>
        <p:spPr>
          <a:xfrm>
            <a:off x="7024815" y="0"/>
            <a:ext cx="51671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bg1">
                    <a:lumMod val="65000"/>
                  </a:schemeClr>
                </a:solidFill>
                <a:latin typeface="+mn-lt"/>
              </a:rPr>
              <a:pPr algn="ctr" eaLnBrk="1" hangingPunct="1">
                <a:defRPr/>
              </a:pPr>
              <a:t>‹#›</a:t>
            </a:fld>
            <a:endParaRPr lang="en-GB" sz="800">
              <a:solidFill>
                <a:schemeClr val="bg1">
                  <a:lumMod val="65000"/>
                </a:schemeClr>
              </a:solidFill>
              <a:latin typeface="+mn-lt"/>
            </a:endParaRPr>
          </a:p>
        </p:txBody>
      </p:sp>
      <p:sp>
        <p:nvSpPr>
          <p:cNvPr id="5" name="Rectangle 4">
            <a:extLst>
              <a:ext uri="{FF2B5EF4-FFF2-40B4-BE49-F238E27FC236}">
                <a16:creationId xmlns:a16="http://schemas.microsoft.com/office/drawing/2014/main" id="{F56B4F3E-54F1-48A5-A3BA-18706FF0627F}"/>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396613619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3_Layout Slide">
    <p:spTree>
      <p:nvGrpSpPr>
        <p:cNvPr id="1" name=""/>
        <p:cNvGrpSpPr/>
        <p:nvPr/>
      </p:nvGrpSpPr>
      <p:grpSpPr>
        <a:xfrm>
          <a:off x="0" y="0"/>
          <a:ext cx="0" cy="0"/>
          <a:chOff x="0" y="0"/>
          <a:chExt cx="0" cy="0"/>
        </a:xfrm>
      </p:grpSpPr>
      <p:sp>
        <p:nvSpPr>
          <p:cNvPr id="7" name="Rectangle 2"/>
          <p:cNvSpPr/>
          <p:nvPr userDrawn="1"/>
        </p:nvSpPr>
        <p:spPr>
          <a:xfrm>
            <a:off x="6096407" y="1"/>
            <a:ext cx="609559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12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bg1">
                    <a:lumMod val="65000"/>
                  </a:schemeClr>
                </a:solidFill>
                <a:latin typeface="+mn-lt"/>
              </a:rPr>
              <a:pPr algn="ctr" eaLnBrk="1" hangingPunct="1">
                <a:defRPr/>
              </a:pPr>
              <a:t>‹#›</a:t>
            </a:fld>
            <a:endParaRPr lang="en-GB" sz="800">
              <a:solidFill>
                <a:schemeClr val="bg1">
                  <a:lumMod val="65000"/>
                </a:schemeClr>
              </a:solidFill>
              <a:latin typeface="+mn-lt"/>
            </a:endParaRPr>
          </a:p>
        </p:txBody>
      </p:sp>
      <p:sp>
        <p:nvSpPr>
          <p:cNvPr id="5" name="Rectangle 4">
            <a:extLst>
              <a:ext uri="{FF2B5EF4-FFF2-40B4-BE49-F238E27FC236}">
                <a16:creationId xmlns:a16="http://schemas.microsoft.com/office/drawing/2014/main" id="{89DBB023-F12C-48F0-AAF2-654AC28187C2}"/>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219649920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4_Layout Slide">
    <p:spTree>
      <p:nvGrpSpPr>
        <p:cNvPr id="1" name=""/>
        <p:cNvGrpSpPr/>
        <p:nvPr/>
      </p:nvGrpSpPr>
      <p:grpSpPr>
        <a:xfrm>
          <a:off x="0" y="0"/>
          <a:ext cx="0" cy="0"/>
          <a:chOff x="0" y="0"/>
          <a:chExt cx="0" cy="0"/>
        </a:xfrm>
      </p:grpSpPr>
      <p:sp>
        <p:nvSpPr>
          <p:cNvPr id="7" name="Rectangle 2"/>
          <p:cNvSpPr/>
          <p:nvPr userDrawn="1"/>
        </p:nvSpPr>
        <p:spPr>
          <a:xfrm>
            <a:off x="5595869" y="1"/>
            <a:ext cx="659613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12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bg1">
                    <a:lumMod val="65000"/>
                  </a:schemeClr>
                </a:solidFill>
                <a:latin typeface="+mn-lt"/>
              </a:rPr>
              <a:pPr algn="ctr" eaLnBrk="1" hangingPunct="1">
                <a:defRPr/>
              </a:pPr>
              <a:t>‹#›</a:t>
            </a:fld>
            <a:endParaRPr lang="en-GB" sz="800">
              <a:solidFill>
                <a:schemeClr val="bg1">
                  <a:lumMod val="65000"/>
                </a:schemeClr>
              </a:solidFill>
              <a:latin typeface="+mn-lt"/>
            </a:endParaRPr>
          </a:p>
        </p:txBody>
      </p:sp>
      <p:sp>
        <p:nvSpPr>
          <p:cNvPr id="5" name="Rectangle 4">
            <a:extLst>
              <a:ext uri="{FF2B5EF4-FFF2-40B4-BE49-F238E27FC236}">
                <a16:creationId xmlns:a16="http://schemas.microsoft.com/office/drawing/2014/main" id="{4C943FDC-998E-413B-AEC4-534892575139}"/>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874092624"/>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7_Layout Slide">
    <p:spTree>
      <p:nvGrpSpPr>
        <p:cNvPr id="1" name=""/>
        <p:cNvGrpSpPr/>
        <p:nvPr/>
      </p:nvGrpSpPr>
      <p:grpSpPr>
        <a:xfrm>
          <a:off x="0" y="0"/>
          <a:ext cx="0" cy="0"/>
          <a:chOff x="0" y="0"/>
          <a:chExt cx="0" cy="0"/>
        </a:xfrm>
      </p:grpSpPr>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7" name="그림 개체 틀 3"/>
          <p:cNvSpPr>
            <a:spLocks noGrp="1"/>
          </p:cNvSpPr>
          <p:nvPr>
            <p:ph type="pic" sz="quarter" idx="26" hasCustomPrompt="1"/>
          </p:nvPr>
        </p:nvSpPr>
        <p:spPr>
          <a:xfrm>
            <a:off x="0" y="0"/>
            <a:ext cx="3024394" cy="6858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5" name="Rectangle 4">
            <a:extLst>
              <a:ext uri="{FF2B5EF4-FFF2-40B4-BE49-F238E27FC236}">
                <a16:creationId xmlns:a16="http://schemas.microsoft.com/office/drawing/2014/main" id="{5B1306F8-1028-4F21-BC35-F1D047ABA189}"/>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351312049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2_Layout Slide">
    <p:spTree>
      <p:nvGrpSpPr>
        <p:cNvPr id="1" name=""/>
        <p:cNvGrpSpPr/>
        <p:nvPr/>
      </p:nvGrpSpPr>
      <p:grpSpPr>
        <a:xfrm>
          <a:off x="0" y="0"/>
          <a:ext cx="0" cy="0"/>
          <a:chOff x="0" y="0"/>
          <a:chExt cx="0" cy="0"/>
        </a:xfrm>
      </p:grpSpPr>
      <p:sp>
        <p:nvSpPr>
          <p:cNvPr id="6" name="직사각형 5"/>
          <p:cNvSpPr/>
          <p:nvPr userDrawn="1"/>
        </p:nvSpPr>
        <p:spPr>
          <a:xfrm>
            <a:off x="0" y="0"/>
            <a:ext cx="3215129" cy="35004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ko-KR" altLang="en-US" sz="12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7" name="그림 개체 틀 3"/>
          <p:cNvSpPr>
            <a:spLocks noGrp="1"/>
          </p:cNvSpPr>
          <p:nvPr>
            <p:ph type="pic" sz="quarter" idx="30" hasCustomPrompt="1"/>
          </p:nvPr>
        </p:nvSpPr>
        <p:spPr>
          <a:xfrm>
            <a:off x="0" y="2929050"/>
            <a:ext cx="3215219" cy="392895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8" name="Rectangle 7">
            <a:extLst>
              <a:ext uri="{FF2B5EF4-FFF2-40B4-BE49-F238E27FC236}">
                <a16:creationId xmlns:a16="http://schemas.microsoft.com/office/drawing/2014/main" id="{7AB4F8A6-85FE-45AD-ACB6-BD391A7C5044}"/>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192637120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4_Layout Slide">
    <p:spTree>
      <p:nvGrpSpPr>
        <p:cNvPr id="1" name=""/>
        <p:cNvGrpSpPr/>
        <p:nvPr/>
      </p:nvGrpSpPr>
      <p:grpSpPr>
        <a:xfrm>
          <a:off x="0" y="0"/>
          <a:ext cx="0" cy="0"/>
          <a:chOff x="0" y="0"/>
          <a:chExt cx="0" cy="0"/>
        </a:xfrm>
      </p:grpSpPr>
      <p:sp>
        <p:nvSpPr>
          <p:cNvPr id="6" name="직사각형 5"/>
          <p:cNvSpPr/>
          <p:nvPr userDrawn="1"/>
        </p:nvSpPr>
        <p:spPr>
          <a:xfrm>
            <a:off x="3809687" y="0"/>
            <a:ext cx="1500394" cy="42146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ko-KR" altLang="en-US" sz="12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9" name="그림 개체 틀 3"/>
          <p:cNvSpPr>
            <a:spLocks noGrp="1"/>
          </p:cNvSpPr>
          <p:nvPr>
            <p:ph type="pic" sz="quarter" idx="27" hasCustomPrompt="1"/>
          </p:nvPr>
        </p:nvSpPr>
        <p:spPr>
          <a:xfrm>
            <a:off x="1380478" y="2987410"/>
            <a:ext cx="3072234" cy="387059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7" name="Rectangle 6">
            <a:extLst>
              <a:ext uri="{FF2B5EF4-FFF2-40B4-BE49-F238E27FC236}">
                <a16:creationId xmlns:a16="http://schemas.microsoft.com/office/drawing/2014/main" id="{A7B881A2-0FD8-41C7-9F52-55EFEB3CF3EB}"/>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12339416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6_Main Title &amp; Subtitle 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17092" y="1178429"/>
            <a:ext cx="11157819"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EDITE SUBTITLE</a:t>
            </a:r>
          </a:p>
        </p:txBody>
      </p:sp>
      <p:sp>
        <p:nvSpPr>
          <p:cNvPr id="3" name="Title 2"/>
          <p:cNvSpPr>
            <a:spLocks noGrp="1"/>
          </p:cNvSpPr>
          <p:nvPr>
            <p:ph type="title"/>
          </p:nvPr>
        </p:nvSpPr>
        <p:spPr>
          <a:xfrm>
            <a:off x="517092" y="455086"/>
            <a:ext cx="11157819" cy="660511"/>
          </a:xfrm>
          <a:prstGeom prst="rect">
            <a:avLst/>
          </a:prstGeom>
        </p:spPr>
        <p:txBody>
          <a:bodyPr lIns="0" tIns="0" rIns="0" bIns="0" anchor="ctr"/>
          <a:lstStyle>
            <a:lvl1pPr algn="ctr">
              <a:defRPr sz="3600">
                <a:solidFill>
                  <a:schemeClr val="bg1">
                    <a:lumMod val="50000"/>
                  </a:schemeClr>
                </a:solidFill>
              </a:defRPr>
            </a:lvl1pPr>
          </a:lstStyle>
          <a:p>
            <a:r>
              <a:rPr lang="en-US"/>
              <a:t>Click to edit Master title style</a:t>
            </a:r>
          </a:p>
        </p:txBody>
      </p:sp>
    </p:spTree>
    <p:extLst>
      <p:ext uri="{BB962C8B-B14F-4D97-AF65-F5344CB8AC3E}">
        <p14:creationId xmlns:p14="http://schemas.microsoft.com/office/powerpoint/2010/main" val="2355781563"/>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6_Layout Slide">
    <p:spTree>
      <p:nvGrpSpPr>
        <p:cNvPr id="1" name=""/>
        <p:cNvGrpSpPr/>
        <p:nvPr/>
      </p:nvGrpSpPr>
      <p:grpSpPr>
        <a:xfrm>
          <a:off x="0" y="0"/>
          <a:ext cx="0" cy="0"/>
          <a:chOff x="0" y="0"/>
          <a:chExt cx="0" cy="0"/>
        </a:xfrm>
      </p:grpSpPr>
      <p:sp>
        <p:nvSpPr>
          <p:cNvPr id="6" name="직사각형 5"/>
          <p:cNvSpPr/>
          <p:nvPr userDrawn="1"/>
        </p:nvSpPr>
        <p:spPr>
          <a:xfrm>
            <a:off x="0" y="0"/>
            <a:ext cx="3215129" cy="35004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ko-KR" altLang="en-US" sz="12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8" name="그림 개체 틀 3"/>
          <p:cNvSpPr>
            <a:spLocks noGrp="1"/>
          </p:cNvSpPr>
          <p:nvPr>
            <p:ph type="pic" sz="quarter" idx="26" hasCustomPrompt="1"/>
          </p:nvPr>
        </p:nvSpPr>
        <p:spPr>
          <a:xfrm>
            <a:off x="0" y="2179083"/>
            <a:ext cx="2328345" cy="467891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7" name="Rectangle 6">
            <a:extLst>
              <a:ext uri="{FF2B5EF4-FFF2-40B4-BE49-F238E27FC236}">
                <a16:creationId xmlns:a16="http://schemas.microsoft.com/office/drawing/2014/main" id="{34C0061F-065A-4F13-A6E3-3F474E2F392E}"/>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423776582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0_Layout Slide">
    <p:spTree>
      <p:nvGrpSpPr>
        <p:cNvPr id="1" name=""/>
        <p:cNvGrpSpPr/>
        <p:nvPr/>
      </p:nvGrpSpPr>
      <p:grpSpPr>
        <a:xfrm>
          <a:off x="0" y="0"/>
          <a:ext cx="0" cy="0"/>
          <a:chOff x="0" y="0"/>
          <a:chExt cx="0" cy="0"/>
        </a:xfrm>
      </p:grpSpPr>
      <p:sp>
        <p:nvSpPr>
          <p:cNvPr id="7" name="Rectangle 2"/>
          <p:cNvSpPr/>
          <p:nvPr userDrawn="1"/>
        </p:nvSpPr>
        <p:spPr>
          <a:xfrm>
            <a:off x="5667316" y="1"/>
            <a:ext cx="652468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2400" kern="1200">
              <a:solidFill>
                <a:schemeClr val="lt1"/>
              </a:solidFill>
              <a:latin typeface="+mn-lt"/>
              <a:ea typeface="+mn-ea"/>
              <a:cs typeface="+mn-cs"/>
            </a:endParaRPr>
          </a:p>
        </p:txBody>
      </p:sp>
      <p:sp>
        <p:nvSpPr>
          <p:cNvPr id="10" name="Rectangle 7"/>
          <p:cNvSpPr>
            <a:spLocks noChangeArrowheads="1"/>
          </p:cNvSpPr>
          <p:nvPr userDrawn="1"/>
        </p:nvSpPr>
        <p:spPr bwMode="auto">
          <a:xfrm>
            <a:off x="7810512" y="642312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r">
              <a:defRPr/>
            </a:pPr>
            <a:r>
              <a:rPr lang="en-US" sz="800">
                <a:solidFill>
                  <a:schemeClr val="bg1">
                    <a:lumMod val="65000"/>
                  </a:schemeClr>
                </a:solidFill>
              </a:rPr>
              <a:t>Presentation title in footer</a:t>
            </a: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bg1">
                    <a:lumMod val="65000"/>
                  </a:schemeClr>
                </a:solidFill>
                <a:latin typeface="+mn-lt"/>
              </a:rPr>
              <a:pPr algn="ctr" eaLnBrk="1" hangingPunct="1">
                <a:defRPr/>
              </a:pPr>
              <a:t>‹#›</a:t>
            </a:fld>
            <a:endParaRPr lang="en-GB" sz="800">
              <a:solidFill>
                <a:schemeClr val="bg1">
                  <a:lumMod val="65000"/>
                </a:schemeClr>
              </a:solidFill>
              <a:latin typeface="+mn-lt"/>
            </a:endParaRPr>
          </a:p>
        </p:txBody>
      </p:sp>
      <p:sp>
        <p:nvSpPr>
          <p:cNvPr id="5" name="그림 개체 틀 3"/>
          <p:cNvSpPr>
            <a:spLocks noGrp="1"/>
          </p:cNvSpPr>
          <p:nvPr>
            <p:ph type="pic" sz="quarter" idx="27" hasCustomPrompt="1"/>
          </p:nvPr>
        </p:nvSpPr>
        <p:spPr>
          <a:xfrm>
            <a:off x="9311625" y="0"/>
            <a:ext cx="2880375" cy="6858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Tree>
    <p:extLst>
      <p:ext uri="{BB962C8B-B14F-4D97-AF65-F5344CB8AC3E}">
        <p14:creationId xmlns:p14="http://schemas.microsoft.com/office/powerpoint/2010/main" val="319889989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5_Layout Slide">
    <p:spTree>
      <p:nvGrpSpPr>
        <p:cNvPr id="1" name=""/>
        <p:cNvGrpSpPr/>
        <p:nvPr/>
      </p:nvGrpSpPr>
      <p:grpSpPr>
        <a:xfrm>
          <a:off x="0" y="0"/>
          <a:ext cx="0" cy="0"/>
          <a:chOff x="0" y="0"/>
          <a:chExt cx="0" cy="0"/>
        </a:xfrm>
      </p:grpSpPr>
      <p:sp>
        <p:nvSpPr>
          <p:cNvPr id="7" name="직사각형 6"/>
          <p:cNvSpPr/>
          <p:nvPr userDrawn="1"/>
        </p:nvSpPr>
        <p:spPr>
          <a:xfrm>
            <a:off x="7739288" y="0"/>
            <a:ext cx="44527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ko-KR" altLang="en-US" sz="1200" kern="1200">
              <a:solidFill>
                <a:schemeClr val="tx1">
                  <a:lumMod val="65000"/>
                  <a:lumOff val="35000"/>
                </a:schemeClr>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9" name="그림 개체 틀 3"/>
          <p:cNvSpPr>
            <a:spLocks noGrp="1"/>
          </p:cNvSpPr>
          <p:nvPr>
            <p:ph type="pic" sz="quarter" idx="27" hasCustomPrompt="1"/>
          </p:nvPr>
        </p:nvSpPr>
        <p:spPr>
          <a:xfrm>
            <a:off x="6596130" y="0"/>
            <a:ext cx="4215391" cy="571448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6" name="Rectangle 5">
            <a:extLst>
              <a:ext uri="{FF2B5EF4-FFF2-40B4-BE49-F238E27FC236}">
                <a16:creationId xmlns:a16="http://schemas.microsoft.com/office/drawing/2014/main" id="{1E1F2450-A2D9-4400-A2BE-39D5C9B1E650}"/>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429304046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7_Layout Slide">
    <p:spTree>
      <p:nvGrpSpPr>
        <p:cNvPr id="1" name=""/>
        <p:cNvGrpSpPr/>
        <p:nvPr/>
      </p:nvGrpSpPr>
      <p:grpSpPr>
        <a:xfrm>
          <a:off x="0" y="0"/>
          <a:ext cx="0" cy="0"/>
          <a:chOff x="0" y="0"/>
          <a:chExt cx="0" cy="0"/>
        </a:xfrm>
      </p:grpSpPr>
      <p:sp>
        <p:nvSpPr>
          <p:cNvPr id="7" name="직사각형 6"/>
          <p:cNvSpPr/>
          <p:nvPr userDrawn="1"/>
        </p:nvSpPr>
        <p:spPr>
          <a:xfrm>
            <a:off x="1" y="2287058"/>
            <a:ext cx="12192000" cy="45709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8" name="그림 개체 틀 3"/>
          <p:cNvSpPr>
            <a:spLocks noGrp="1"/>
          </p:cNvSpPr>
          <p:nvPr>
            <p:ph type="pic" sz="quarter" idx="26" hasCustomPrompt="1"/>
          </p:nvPr>
        </p:nvSpPr>
        <p:spPr>
          <a:xfrm>
            <a:off x="1166136" y="1072090"/>
            <a:ext cx="2714997" cy="4570976"/>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31" indent="-342831" algn="ctr">
              <a:buNone/>
              <a:defRPr lang="ko-KR" altLang="en-US" sz="1000" kern="1200" baseline="0" dirty="0">
                <a:solidFill>
                  <a:schemeClr val="tx1"/>
                </a:solidFill>
                <a:latin typeface="+mn-lt"/>
                <a:ea typeface="+mn-ea"/>
                <a:cs typeface="+mn-cs"/>
              </a:defRPr>
            </a:lvl1pPr>
          </a:lstStyle>
          <a:p>
            <a:pPr marL="0" lvl="0" indent="0" algn="ctr" defTabSz="914217" rtl="0" eaLnBrk="1" latinLnBrk="1" hangingPunct="1">
              <a:spcBef>
                <a:spcPct val="20000"/>
              </a:spcBef>
            </a:pPr>
            <a:r>
              <a:rPr lang="en-US" altLang="ko-KR"/>
              <a:t>Insert Image</a:t>
            </a:r>
            <a:endParaRPr lang="ko-KR" altLang="en-US"/>
          </a:p>
        </p:txBody>
      </p:sp>
      <p:sp>
        <p:nvSpPr>
          <p:cNvPr id="6" name="Rectangle 5">
            <a:extLst>
              <a:ext uri="{FF2B5EF4-FFF2-40B4-BE49-F238E27FC236}">
                <a16:creationId xmlns:a16="http://schemas.microsoft.com/office/drawing/2014/main" id="{319DF71D-DAA5-4625-A569-8519C9617E56}"/>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4657848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8_Layout Slide">
    <p:spTree>
      <p:nvGrpSpPr>
        <p:cNvPr id="1" name=""/>
        <p:cNvGrpSpPr/>
        <p:nvPr/>
      </p:nvGrpSpPr>
      <p:grpSpPr>
        <a:xfrm>
          <a:off x="0" y="0"/>
          <a:ext cx="0" cy="0"/>
          <a:chOff x="0" y="0"/>
          <a:chExt cx="0" cy="0"/>
        </a:xfrm>
      </p:grpSpPr>
      <p:sp>
        <p:nvSpPr>
          <p:cNvPr id="7" name="직사각형 6"/>
          <p:cNvSpPr/>
          <p:nvPr userDrawn="1"/>
        </p:nvSpPr>
        <p:spPr>
          <a:xfrm>
            <a:off x="1" y="2287058"/>
            <a:ext cx="12192000" cy="45709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8" name="그림 개체 틀 3"/>
          <p:cNvSpPr>
            <a:spLocks noGrp="1"/>
          </p:cNvSpPr>
          <p:nvPr>
            <p:ph type="pic" sz="quarter" idx="26" hasCustomPrompt="1"/>
          </p:nvPr>
        </p:nvSpPr>
        <p:spPr>
          <a:xfrm>
            <a:off x="1166136" y="1072090"/>
            <a:ext cx="2714997" cy="4570976"/>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831" indent="-342831" algn="ctr">
              <a:buNone/>
              <a:defRPr lang="ko-KR" altLang="en-US" sz="1000" kern="1200" baseline="0" dirty="0">
                <a:solidFill>
                  <a:schemeClr val="tx1"/>
                </a:solidFill>
                <a:latin typeface="+mn-lt"/>
                <a:ea typeface="+mn-ea"/>
                <a:cs typeface="+mn-cs"/>
              </a:defRPr>
            </a:lvl1pPr>
          </a:lstStyle>
          <a:p>
            <a:pPr marL="0" lvl="0" indent="0" algn="ctr" defTabSz="914217" rtl="0" eaLnBrk="1" latinLnBrk="1" hangingPunct="1">
              <a:spcBef>
                <a:spcPct val="20000"/>
              </a:spcBef>
            </a:pPr>
            <a:r>
              <a:rPr lang="en-US" altLang="ko-KR"/>
              <a:t>Insert Image</a:t>
            </a:r>
            <a:endParaRPr lang="ko-KR" altLang="en-US"/>
          </a:p>
        </p:txBody>
      </p:sp>
      <p:sp>
        <p:nvSpPr>
          <p:cNvPr id="6" name="Rectangle 5">
            <a:extLst>
              <a:ext uri="{FF2B5EF4-FFF2-40B4-BE49-F238E27FC236}">
                <a16:creationId xmlns:a16="http://schemas.microsoft.com/office/drawing/2014/main" id="{13E15356-B1C3-4999-A20E-FB0F0D691C62}"/>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213232700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0_Layout Slide">
    <p:spTree>
      <p:nvGrpSpPr>
        <p:cNvPr id="1" name=""/>
        <p:cNvGrpSpPr/>
        <p:nvPr/>
      </p:nvGrpSpPr>
      <p:grpSpPr>
        <a:xfrm>
          <a:off x="0" y="0"/>
          <a:ext cx="0" cy="0"/>
          <a:chOff x="0" y="0"/>
          <a:chExt cx="0" cy="0"/>
        </a:xfrm>
      </p:grpSpPr>
      <p:sp>
        <p:nvSpPr>
          <p:cNvPr id="7" name="Rectangle 2"/>
          <p:cNvSpPr/>
          <p:nvPr userDrawn="1"/>
        </p:nvSpPr>
        <p:spPr>
          <a:xfrm>
            <a:off x="4166922" y="1"/>
            <a:ext cx="802507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sz="24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16" name="그림 개체 틀 3"/>
          <p:cNvSpPr>
            <a:spLocks noGrp="1"/>
          </p:cNvSpPr>
          <p:nvPr>
            <p:ph type="pic" sz="quarter" idx="37" hasCustomPrompt="1"/>
          </p:nvPr>
        </p:nvSpPr>
        <p:spPr>
          <a:xfrm>
            <a:off x="4608159" y="1986524"/>
            <a:ext cx="2880375" cy="125970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18" name="그림 개체 틀 3"/>
          <p:cNvSpPr>
            <a:spLocks noGrp="1"/>
          </p:cNvSpPr>
          <p:nvPr>
            <p:ph type="pic" sz="quarter" idx="38" hasCustomPrompt="1"/>
          </p:nvPr>
        </p:nvSpPr>
        <p:spPr>
          <a:xfrm>
            <a:off x="8025077" y="1986524"/>
            <a:ext cx="2880375" cy="125970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20" name="그림 개체 틀 3"/>
          <p:cNvSpPr>
            <a:spLocks noGrp="1"/>
          </p:cNvSpPr>
          <p:nvPr>
            <p:ph type="pic" sz="quarter" idx="39" hasCustomPrompt="1"/>
          </p:nvPr>
        </p:nvSpPr>
        <p:spPr>
          <a:xfrm>
            <a:off x="4608159" y="4383357"/>
            <a:ext cx="2880375" cy="125970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8" name="그림 개체 틀 3"/>
          <p:cNvSpPr>
            <a:spLocks noGrp="1"/>
          </p:cNvSpPr>
          <p:nvPr>
            <p:ph type="pic" sz="quarter" idx="40" hasCustomPrompt="1"/>
          </p:nvPr>
        </p:nvSpPr>
        <p:spPr>
          <a:xfrm>
            <a:off x="8025077" y="4383357"/>
            <a:ext cx="2880375" cy="125970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9" name="Rectangle 8">
            <a:extLst>
              <a:ext uri="{FF2B5EF4-FFF2-40B4-BE49-F238E27FC236}">
                <a16:creationId xmlns:a16="http://schemas.microsoft.com/office/drawing/2014/main" id="{5AABD8A0-497A-4AA7-9543-6FC2A072EA89}"/>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28617825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41_Layout Slide">
    <p:spTree>
      <p:nvGrpSpPr>
        <p:cNvPr id="1" name=""/>
        <p:cNvGrpSpPr/>
        <p:nvPr/>
      </p:nvGrpSpPr>
      <p:grpSpPr>
        <a:xfrm>
          <a:off x="0" y="0"/>
          <a:ext cx="0" cy="0"/>
          <a:chOff x="0" y="0"/>
          <a:chExt cx="0" cy="0"/>
        </a:xfrm>
      </p:grpSpPr>
      <p:sp>
        <p:nvSpPr>
          <p:cNvPr id="6" name="직사각형 5"/>
          <p:cNvSpPr/>
          <p:nvPr userDrawn="1"/>
        </p:nvSpPr>
        <p:spPr>
          <a:xfrm>
            <a:off x="5381526" y="0"/>
            <a:ext cx="6810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ko-KR" altLang="en-US" sz="12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7" name="그림 개체 틀 3"/>
          <p:cNvSpPr>
            <a:spLocks noGrp="1"/>
          </p:cNvSpPr>
          <p:nvPr>
            <p:ph type="pic" sz="quarter" idx="26" hasCustomPrompt="1"/>
          </p:nvPr>
        </p:nvSpPr>
        <p:spPr>
          <a:xfrm>
            <a:off x="2237845" y="0"/>
            <a:ext cx="3164298" cy="6858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8" name="Rectangle 7">
            <a:extLst>
              <a:ext uri="{FF2B5EF4-FFF2-40B4-BE49-F238E27FC236}">
                <a16:creationId xmlns:a16="http://schemas.microsoft.com/office/drawing/2014/main" id="{E2CFB437-A35F-4031-A61C-37D931339CF9}"/>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68524748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1DAA8-8476-4E04-B539-A7D018F395C2}"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ED97C-8F69-4B48-B899-460930E5417A}" type="slidenum">
              <a:rPr lang="en-US" smtClean="0"/>
              <a:t>‹#›</a:t>
            </a:fld>
            <a:endParaRPr lang="en-US"/>
          </a:p>
        </p:txBody>
      </p:sp>
    </p:spTree>
    <p:extLst>
      <p:ext uri="{BB962C8B-B14F-4D97-AF65-F5344CB8AC3E}">
        <p14:creationId xmlns:p14="http://schemas.microsoft.com/office/powerpoint/2010/main" val="36548851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D1DAA8-8476-4E04-B539-A7D018F395C2}"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ED97C-8F69-4B48-B899-460930E5417A}" type="slidenum">
              <a:rPr lang="en-US" smtClean="0"/>
              <a:t>‹#›</a:t>
            </a:fld>
            <a:endParaRPr lang="en-US"/>
          </a:p>
        </p:txBody>
      </p:sp>
    </p:spTree>
    <p:extLst>
      <p:ext uri="{BB962C8B-B14F-4D97-AF65-F5344CB8AC3E}">
        <p14:creationId xmlns:p14="http://schemas.microsoft.com/office/powerpoint/2010/main" val="41235028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1DAA8-8476-4E04-B539-A7D018F395C2}"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ED97C-8F69-4B48-B899-460930E5417A}" type="slidenum">
              <a:rPr lang="en-US" smtClean="0"/>
              <a:t>‹#›</a:t>
            </a:fld>
            <a:endParaRPr lang="en-US"/>
          </a:p>
        </p:txBody>
      </p:sp>
    </p:spTree>
    <p:extLst>
      <p:ext uri="{BB962C8B-B14F-4D97-AF65-F5344CB8AC3E}">
        <p14:creationId xmlns:p14="http://schemas.microsoft.com/office/powerpoint/2010/main" val="324080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2_Main Title &amp; Subtitle 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17092" y="1178429"/>
            <a:ext cx="11157819"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EDITE SUBTITLE</a:t>
            </a:r>
          </a:p>
        </p:txBody>
      </p:sp>
      <p:sp>
        <p:nvSpPr>
          <p:cNvPr id="3" name="Title 2"/>
          <p:cNvSpPr>
            <a:spLocks noGrp="1"/>
          </p:cNvSpPr>
          <p:nvPr>
            <p:ph type="title"/>
          </p:nvPr>
        </p:nvSpPr>
        <p:spPr>
          <a:xfrm>
            <a:off x="517092" y="455086"/>
            <a:ext cx="11157819" cy="660511"/>
          </a:xfrm>
          <a:prstGeom prst="rect">
            <a:avLst/>
          </a:prstGeom>
        </p:spPr>
        <p:txBody>
          <a:bodyPr lIns="0" tIns="0" rIns="0" bIns="0" anchor="ctr"/>
          <a:lstStyle>
            <a:lvl1pPr algn="ctr">
              <a:defRPr sz="3600">
                <a:solidFill>
                  <a:schemeClr val="bg1">
                    <a:lumMod val="50000"/>
                  </a:schemeClr>
                </a:solidFill>
              </a:defRPr>
            </a:lvl1pPr>
          </a:lstStyle>
          <a:p>
            <a:r>
              <a:rPr lang="en-US"/>
              <a:t>Click to edit Master title style</a:t>
            </a:r>
          </a:p>
        </p:txBody>
      </p:sp>
      <p:sp>
        <p:nvSpPr>
          <p:cNvPr id="5" name="Picture Placeholder 278"/>
          <p:cNvSpPr>
            <a:spLocks noGrp="1"/>
          </p:cNvSpPr>
          <p:nvPr>
            <p:ph type="pic" sz="quarter" idx="27" hasCustomPrompt="1"/>
          </p:nvPr>
        </p:nvSpPr>
        <p:spPr>
          <a:xfrm>
            <a:off x="517091" y="3692572"/>
            <a:ext cx="5172510" cy="2276429"/>
          </a:xfrm>
          <a:custGeom>
            <a:avLst/>
            <a:gdLst>
              <a:gd name="connsiteX0" fmla="*/ 0 w 4897803"/>
              <a:gd name="connsiteY0" fmla="*/ 0 h 2812035"/>
              <a:gd name="connsiteX1" fmla="*/ 4897803 w 4897803"/>
              <a:gd name="connsiteY1" fmla="*/ 0 h 2812035"/>
              <a:gd name="connsiteX2" fmla="*/ 4897803 w 4897803"/>
              <a:gd name="connsiteY2" fmla="*/ 2812035 h 2812035"/>
              <a:gd name="connsiteX3" fmla="*/ 0 w 4897803"/>
              <a:gd name="connsiteY3" fmla="*/ 2812035 h 2812035"/>
            </a:gdLst>
            <a:ahLst/>
            <a:cxnLst>
              <a:cxn ang="0">
                <a:pos x="connsiteX0" y="connsiteY0"/>
              </a:cxn>
              <a:cxn ang="0">
                <a:pos x="connsiteX1" y="connsiteY1"/>
              </a:cxn>
              <a:cxn ang="0">
                <a:pos x="connsiteX2" y="connsiteY2"/>
              </a:cxn>
              <a:cxn ang="0">
                <a:pos x="connsiteX3" y="connsiteY3"/>
              </a:cxn>
            </a:cxnLst>
            <a:rect l="l" t="t" r="r" b="b"/>
            <a:pathLst>
              <a:path w="4897803" h="2812035">
                <a:moveTo>
                  <a:pt x="0" y="0"/>
                </a:moveTo>
                <a:lnTo>
                  <a:pt x="4897803" y="0"/>
                </a:lnTo>
                <a:lnTo>
                  <a:pt x="4897803" y="2812035"/>
                </a:lnTo>
                <a:lnTo>
                  <a:pt x="0" y="2812035"/>
                </a:lnTo>
                <a:close/>
              </a:path>
            </a:pathLst>
          </a:custGeom>
          <a:solidFill>
            <a:schemeClr val="tx2">
              <a:lumMod val="10000"/>
              <a:lumOff val="90000"/>
            </a:schemeClr>
          </a:solidFill>
          <a:ln w="3175">
            <a:noFill/>
          </a:ln>
          <a:effectLst/>
        </p:spPr>
        <p:txBody>
          <a:bodyPr wrap="square" lIns="0" tIns="0" rIns="0" bIns="274320" anchor="b">
            <a:noAutofit/>
          </a:bodyPr>
          <a:lstStyle>
            <a:lvl1pPr algn="ctr" rtl="0">
              <a:buNone/>
              <a:defRPr sz="900">
                <a:solidFill>
                  <a:schemeClr val="tx1">
                    <a:lumMod val="75000"/>
                    <a:lumOff val="25000"/>
                  </a:schemeClr>
                </a:solidFill>
                <a:latin typeface="Roboto" panose="02000000000000000000" pitchFamily="2" charset="0"/>
                <a:ea typeface="Roboto" panose="02000000000000000000" pitchFamily="2" charset="0"/>
              </a:defRPr>
            </a:lvl1pPr>
          </a:lstStyle>
          <a:p>
            <a:r>
              <a:rPr lang="en-US"/>
              <a:t>Image Holder</a:t>
            </a:r>
          </a:p>
        </p:txBody>
      </p:sp>
      <p:sp>
        <p:nvSpPr>
          <p:cNvPr id="6" name="Picture Placeholder 278"/>
          <p:cNvSpPr>
            <a:spLocks noGrp="1"/>
          </p:cNvSpPr>
          <p:nvPr>
            <p:ph type="pic" sz="quarter" idx="28" hasCustomPrompt="1"/>
          </p:nvPr>
        </p:nvSpPr>
        <p:spPr>
          <a:xfrm>
            <a:off x="6502401" y="3692572"/>
            <a:ext cx="5172510" cy="2276429"/>
          </a:xfrm>
          <a:custGeom>
            <a:avLst/>
            <a:gdLst>
              <a:gd name="connsiteX0" fmla="*/ 0 w 4897803"/>
              <a:gd name="connsiteY0" fmla="*/ 0 h 2812035"/>
              <a:gd name="connsiteX1" fmla="*/ 4897803 w 4897803"/>
              <a:gd name="connsiteY1" fmla="*/ 0 h 2812035"/>
              <a:gd name="connsiteX2" fmla="*/ 4897803 w 4897803"/>
              <a:gd name="connsiteY2" fmla="*/ 2812035 h 2812035"/>
              <a:gd name="connsiteX3" fmla="*/ 0 w 4897803"/>
              <a:gd name="connsiteY3" fmla="*/ 2812035 h 2812035"/>
            </a:gdLst>
            <a:ahLst/>
            <a:cxnLst>
              <a:cxn ang="0">
                <a:pos x="connsiteX0" y="connsiteY0"/>
              </a:cxn>
              <a:cxn ang="0">
                <a:pos x="connsiteX1" y="connsiteY1"/>
              </a:cxn>
              <a:cxn ang="0">
                <a:pos x="connsiteX2" y="connsiteY2"/>
              </a:cxn>
              <a:cxn ang="0">
                <a:pos x="connsiteX3" y="connsiteY3"/>
              </a:cxn>
            </a:cxnLst>
            <a:rect l="l" t="t" r="r" b="b"/>
            <a:pathLst>
              <a:path w="4897803" h="2812035">
                <a:moveTo>
                  <a:pt x="0" y="0"/>
                </a:moveTo>
                <a:lnTo>
                  <a:pt x="4897803" y="0"/>
                </a:lnTo>
                <a:lnTo>
                  <a:pt x="4897803" y="2812035"/>
                </a:lnTo>
                <a:lnTo>
                  <a:pt x="0" y="2812035"/>
                </a:lnTo>
                <a:close/>
              </a:path>
            </a:pathLst>
          </a:custGeom>
          <a:solidFill>
            <a:schemeClr val="tx2">
              <a:lumMod val="10000"/>
              <a:lumOff val="90000"/>
            </a:schemeClr>
          </a:solidFill>
          <a:ln w="3175">
            <a:noFill/>
          </a:ln>
          <a:effectLst/>
        </p:spPr>
        <p:txBody>
          <a:bodyPr wrap="square" lIns="0" tIns="0" rIns="0" bIns="274320" anchor="b">
            <a:noAutofit/>
          </a:bodyPr>
          <a:lstStyle>
            <a:lvl1pPr algn="ctr" rtl="0">
              <a:buNone/>
              <a:defRPr sz="900">
                <a:solidFill>
                  <a:schemeClr val="tx1">
                    <a:lumMod val="75000"/>
                    <a:lumOff val="25000"/>
                  </a:schemeClr>
                </a:solidFill>
                <a:latin typeface="Roboto" panose="02000000000000000000" pitchFamily="2" charset="0"/>
                <a:ea typeface="Roboto" panose="02000000000000000000" pitchFamily="2" charset="0"/>
              </a:defRPr>
            </a:lvl1pPr>
          </a:lstStyle>
          <a:p>
            <a:r>
              <a:rPr lang="en-US"/>
              <a:t>Image Holder</a:t>
            </a:r>
          </a:p>
        </p:txBody>
      </p:sp>
    </p:spTree>
    <p:extLst>
      <p:ext uri="{BB962C8B-B14F-4D97-AF65-F5344CB8AC3E}">
        <p14:creationId xmlns:p14="http://schemas.microsoft.com/office/powerpoint/2010/main" val="245692938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D1DAA8-8476-4E04-B539-A7D018F395C2}"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ED97C-8F69-4B48-B899-460930E5417A}" type="slidenum">
              <a:rPr lang="en-US" smtClean="0"/>
              <a:t>‹#›</a:t>
            </a:fld>
            <a:endParaRPr lang="en-US"/>
          </a:p>
        </p:txBody>
      </p:sp>
    </p:spTree>
    <p:extLst>
      <p:ext uri="{BB962C8B-B14F-4D97-AF65-F5344CB8AC3E}">
        <p14:creationId xmlns:p14="http://schemas.microsoft.com/office/powerpoint/2010/main" val="4964156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D1DAA8-8476-4E04-B539-A7D018F395C2}"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0ED97C-8F69-4B48-B899-460930E5417A}" type="slidenum">
              <a:rPr lang="en-US" smtClean="0"/>
              <a:t>‹#›</a:t>
            </a:fld>
            <a:endParaRPr lang="en-US"/>
          </a:p>
        </p:txBody>
      </p:sp>
    </p:spTree>
    <p:extLst>
      <p:ext uri="{BB962C8B-B14F-4D97-AF65-F5344CB8AC3E}">
        <p14:creationId xmlns:p14="http://schemas.microsoft.com/office/powerpoint/2010/main" val="27914548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D1DAA8-8476-4E04-B539-A7D018F395C2}"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0ED97C-8F69-4B48-B899-460930E5417A}" type="slidenum">
              <a:rPr lang="en-US" smtClean="0"/>
              <a:t>‹#›</a:t>
            </a:fld>
            <a:endParaRPr lang="en-US"/>
          </a:p>
        </p:txBody>
      </p:sp>
    </p:spTree>
    <p:extLst>
      <p:ext uri="{BB962C8B-B14F-4D97-AF65-F5344CB8AC3E}">
        <p14:creationId xmlns:p14="http://schemas.microsoft.com/office/powerpoint/2010/main" val="40515423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1DAA8-8476-4E04-B539-A7D018F395C2}" type="datetimeFigureOut">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0ED97C-8F69-4B48-B899-460930E5417A}" type="slidenum">
              <a:rPr lang="en-US" smtClean="0"/>
              <a:t>‹#›</a:t>
            </a:fld>
            <a:endParaRPr lang="en-US"/>
          </a:p>
        </p:txBody>
      </p:sp>
    </p:spTree>
    <p:extLst>
      <p:ext uri="{BB962C8B-B14F-4D97-AF65-F5344CB8AC3E}">
        <p14:creationId xmlns:p14="http://schemas.microsoft.com/office/powerpoint/2010/main" val="11452835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D1DAA8-8476-4E04-B539-A7D018F395C2}"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ED97C-8F69-4B48-B899-460930E5417A}" type="slidenum">
              <a:rPr lang="en-US" smtClean="0"/>
              <a:t>‹#›</a:t>
            </a:fld>
            <a:endParaRPr lang="en-US"/>
          </a:p>
        </p:txBody>
      </p:sp>
    </p:spTree>
    <p:extLst>
      <p:ext uri="{BB962C8B-B14F-4D97-AF65-F5344CB8AC3E}">
        <p14:creationId xmlns:p14="http://schemas.microsoft.com/office/powerpoint/2010/main" val="35028914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D1DAA8-8476-4E04-B539-A7D018F395C2}"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ED97C-8F69-4B48-B899-460930E5417A}" type="slidenum">
              <a:rPr lang="en-US" smtClean="0"/>
              <a:t>‹#›</a:t>
            </a:fld>
            <a:endParaRPr lang="en-US"/>
          </a:p>
        </p:txBody>
      </p:sp>
    </p:spTree>
    <p:extLst>
      <p:ext uri="{BB962C8B-B14F-4D97-AF65-F5344CB8AC3E}">
        <p14:creationId xmlns:p14="http://schemas.microsoft.com/office/powerpoint/2010/main" val="31184281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D1DAA8-8476-4E04-B539-A7D018F395C2}"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ED97C-8F69-4B48-B899-460930E5417A}" type="slidenum">
              <a:rPr lang="en-US" smtClean="0"/>
              <a:t>‹#›</a:t>
            </a:fld>
            <a:endParaRPr lang="en-US"/>
          </a:p>
        </p:txBody>
      </p:sp>
    </p:spTree>
    <p:extLst>
      <p:ext uri="{BB962C8B-B14F-4D97-AF65-F5344CB8AC3E}">
        <p14:creationId xmlns:p14="http://schemas.microsoft.com/office/powerpoint/2010/main" val="30587037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D1DAA8-8476-4E04-B539-A7D018F395C2}"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ED97C-8F69-4B48-B899-460930E5417A}" type="slidenum">
              <a:rPr lang="en-US" smtClean="0"/>
              <a:t>‹#›</a:t>
            </a:fld>
            <a:endParaRPr lang="en-US"/>
          </a:p>
        </p:txBody>
      </p:sp>
    </p:spTree>
    <p:extLst>
      <p:ext uri="{BB962C8B-B14F-4D97-AF65-F5344CB8AC3E}">
        <p14:creationId xmlns:p14="http://schemas.microsoft.com/office/powerpoint/2010/main" val="19655896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8" name="그림 개체 틀 3"/>
          <p:cNvSpPr>
            <a:spLocks noGrp="1"/>
          </p:cNvSpPr>
          <p:nvPr>
            <p:ph type="pic" sz="quarter" idx="26" hasCustomPrompt="1"/>
          </p:nvPr>
        </p:nvSpPr>
        <p:spPr>
          <a:xfrm>
            <a:off x="-2" y="0"/>
            <a:ext cx="7668998" cy="6858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Tree>
    <p:extLst>
      <p:ext uri="{BB962C8B-B14F-4D97-AF65-F5344CB8AC3E}">
        <p14:creationId xmlns:p14="http://schemas.microsoft.com/office/powerpoint/2010/main" val="2187791201"/>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2_Layou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37419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4_Main Title &amp; Subtitle 2">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517092" y="1178429"/>
            <a:ext cx="11157819" cy="231007"/>
          </a:xfrm>
          <a:prstGeom prst="rect">
            <a:avLst/>
          </a:prstGeom>
        </p:spPr>
        <p:txBody>
          <a:bodyPr wrap="none" lIns="0" tIns="0" rIns="0" bIns="0" anchor="ctr">
            <a:noAutofit/>
          </a:bodyPr>
          <a:lstStyle>
            <a:lvl1pPr marL="0" indent="0" algn="ctr">
              <a:buNone/>
              <a:defRPr sz="1200" b="0" baseline="0">
                <a:solidFill>
                  <a:schemeClr val="bg1">
                    <a:lumMod val="65000"/>
                  </a:schemeClr>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EDITE SUBTITLE</a:t>
            </a:r>
          </a:p>
        </p:txBody>
      </p:sp>
      <p:sp>
        <p:nvSpPr>
          <p:cNvPr id="3" name="Title 2"/>
          <p:cNvSpPr>
            <a:spLocks noGrp="1"/>
          </p:cNvSpPr>
          <p:nvPr>
            <p:ph type="title"/>
          </p:nvPr>
        </p:nvSpPr>
        <p:spPr>
          <a:xfrm>
            <a:off x="517092" y="455086"/>
            <a:ext cx="11157819" cy="660511"/>
          </a:xfrm>
          <a:prstGeom prst="rect">
            <a:avLst/>
          </a:prstGeom>
        </p:spPr>
        <p:txBody>
          <a:bodyPr lIns="0" tIns="0" rIns="0" bIns="0" anchor="ctr"/>
          <a:lstStyle>
            <a:lvl1pPr algn="ctr">
              <a:defRPr sz="3600">
                <a:solidFill>
                  <a:schemeClr val="bg1">
                    <a:lumMod val="50000"/>
                  </a:schemeClr>
                </a:solidFill>
              </a:defRPr>
            </a:lvl1pPr>
          </a:lstStyle>
          <a:p>
            <a:r>
              <a:rPr lang="en-US"/>
              <a:t>Click to edit Master title style</a:t>
            </a:r>
          </a:p>
        </p:txBody>
      </p:sp>
      <p:sp>
        <p:nvSpPr>
          <p:cNvPr id="5" name="Picture Placeholder 278"/>
          <p:cNvSpPr>
            <a:spLocks noGrp="1"/>
          </p:cNvSpPr>
          <p:nvPr>
            <p:ph type="pic" sz="quarter" idx="27" hasCustomPrompt="1"/>
          </p:nvPr>
        </p:nvSpPr>
        <p:spPr>
          <a:xfrm>
            <a:off x="517091" y="2644797"/>
            <a:ext cx="2632510" cy="2747259"/>
          </a:xfrm>
          <a:custGeom>
            <a:avLst/>
            <a:gdLst>
              <a:gd name="connsiteX0" fmla="*/ 0 w 4897803"/>
              <a:gd name="connsiteY0" fmla="*/ 0 h 2812035"/>
              <a:gd name="connsiteX1" fmla="*/ 4897803 w 4897803"/>
              <a:gd name="connsiteY1" fmla="*/ 0 h 2812035"/>
              <a:gd name="connsiteX2" fmla="*/ 4897803 w 4897803"/>
              <a:gd name="connsiteY2" fmla="*/ 2812035 h 2812035"/>
              <a:gd name="connsiteX3" fmla="*/ 0 w 4897803"/>
              <a:gd name="connsiteY3" fmla="*/ 2812035 h 2812035"/>
            </a:gdLst>
            <a:ahLst/>
            <a:cxnLst>
              <a:cxn ang="0">
                <a:pos x="connsiteX0" y="connsiteY0"/>
              </a:cxn>
              <a:cxn ang="0">
                <a:pos x="connsiteX1" y="connsiteY1"/>
              </a:cxn>
              <a:cxn ang="0">
                <a:pos x="connsiteX2" y="connsiteY2"/>
              </a:cxn>
              <a:cxn ang="0">
                <a:pos x="connsiteX3" y="connsiteY3"/>
              </a:cxn>
            </a:cxnLst>
            <a:rect l="l" t="t" r="r" b="b"/>
            <a:pathLst>
              <a:path w="4897803" h="2812035">
                <a:moveTo>
                  <a:pt x="0" y="0"/>
                </a:moveTo>
                <a:lnTo>
                  <a:pt x="4897803" y="0"/>
                </a:lnTo>
                <a:lnTo>
                  <a:pt x="4897803" y="2812035"/>
                </a:lnTo>
                <a:lnTo>
                  <a:pt x="0" y="2812035"/>
                </a:lnTo>
                <a:close/>
              </a:path>
            </a:pathLst>
          </a:custGeom>
          <a:solidFill>
            <a:schemeClr val="tx2">
              <a:lumMod val="10000"/>
              <a:lumOff val="90000"/>
            </a:schemeClr>
          </a:solidFill>
          <a:ln w="3175">
            <a:noFill/>
          </a:ln>
          <a:effectLst/>
        </p:spPr>
        <p:txBody>
          <a:bodyPr wrap="square" lIns="0" tIns="0" rIns="0" bIns="274320" anchor="b">
            <a:noAutofit/>
          </a:bodyPr>
          <a:lstStyle>
            <a:lvl1pPr algn="ctr" rtl="0">
              <a:buNone/>
              <a:defRPr sz="900">
                <a:solidFill>
                  <a:schemeClr val="tx1">
                    <a:lumMod val="75000"/>
                    <a:lumOff val="25000"/>
                  </a:schemeClr>
                </a:solidFill>
                <a:latin typeface="Roboto" panose="02000000000000000000" pitchFamily="2" charset="0"/>
                <a:ea typeface="Roboto" panose="02000000000000000000" pitchFamily="2" charset="0"/>
              </a:defRPr>
            </a:lvl1pPr>
          </a:lstStyle>
          <a:p>
            <a:r>
              <a:rPr lang="en-US"/>
              <a:t>Image Holder</a:t>
            </a:r>
          </a:p>
        </p:txBody>
      </p:sp>
      <p:sp>
        <p:nvSpPr>
          <p:cNvPr id="13" name="Picture Placeholder 278"/>
          <p:cNvSpPr>
            <a:spLocks noGrp="1"/>
          </p:cNvSpPr>
          <p:nvPr>
            <p:ph type="pic" sz="quarter" idx="28" hasCustomPrompt="1"/>
          </p:nvPr>
        </p:nvSpPr>
        <p:spPr>
          <a:xfrm>
            <a:off x="3447793" y="2644797"/>
            <a:ext cx="2632510" cy="2747259"/>
          </a:xfrm>
          <a:custGeom>
            <a:avLst/>
            <a:gdLst>
              <a:gd name="connsiteX0" fmla="*/ 0 w 4897803"/>
              <a:gd name="connsiteY0" fmla="*/ 0 h 2812035"/>
              <a:gd name="connsiteX1" fmla="*/ 4897803 w 4897803"/>
              <a:gd name="connsiteY1" fmla="*/ 0 h 2812035"/>
              <a:gd name="connsiteX2" fmla="*/ 4897803 w 4897803"/>
              <a:gd name="connsiteY2" fmla="*/ 2812035 h 2812035"/>
              <a:gd name="connsiteX3" fmla="*/ 0 w 4897803"/>
              <a:gd name="connsiteY3" fmla="*/ 2812035 h 2812035"/>
            </a:gdLst>
            <a:ahLst/>
            <a:cxnLst>
              <a:cxn ang="0">
                <a:pos x="connsiteX0" y="connsiteY0"/>
              </a:cxn>
              <a:cxn ang="0">
                <a:pos x="connsiteX1" y="connsiteY1"/>
              </a:cxn>
              <a:cxn ang="0">
                <a:pos x="connsiteX2" y="connsiteY2"/>
              </a:cxn>
              <a:cxn ang="0">
                <a:pos x="connsiteX3" y="connsiteY3"/>
              </a:cxn>
            </a:cxnLst>
            <a:rect l="l" t="t" r="r" b="b"/>
            <a:pathLst>
              <a:path w="4897803" h="2812035">
                <a:moveTo>
                  <a:pt x="0" y="0"/>
                </a:moveTo>
                <a:lnTo>
                  <a:pt x="4897803" y="0"/>
                </a:lnTo>
                <a:lnTo>
                  <a:pt x="4897803" y="2812035"/>
                </a:lnTo>
                <a:lnTo>
                  <a:pt x="0" y="2812035"/>
                </a:lnTo>
                <a:close/>
              </a:path>
            </a:pathLst>
          </a:custGeom>
          <a:solidFill>
            <a:schemeClr val="tx2">
              <a:lumMod val="10000"/>
              <a:lumOff val="90000"/>
            </a:schemeClr>
          </a:solidFill>
          <a:ln w="3175">
            <a:noFill/>
          </a:ln>
          <a:effectLst/>
        </p:spPr>
        <p:txBody>
          <a:bodyPr wrap="square" lIns="0" tIns="0" rIns="0" bIns="274320" anchor="b">
            <a:noAutofit/>
          </a:bodyPr>
          <a:lstStyle>
            <a:lvl1pPr algn="ctr" rtl="0">
              <a:buNone/>
              <a:defRPr sz="900">
                <a:solidFill>
                  <a:schemeClr val="tx1">
                    <a:lumMod val="75000"/>
                    <a:lumOff val="25000"/>
                  </a:schemeClr>
                </a:solidFill>
                <a:latin typeface="Roboto" panose="02000000000000000000" pitchFamily="2" charset="0"/>
                <a:ea typeface="Roboto" panose="02000000000000000000" pitchFamily="2" charset="0"/>
              </a:defRPr>
            </a:lvl1pPr>
          </a:lstStyle>
          <a:p>
            <a:r>
              <a:rPr lang="en-US"/>
              <a:t>Image Holder</a:t>
            </a:r>
          </a:p>
        </p:txBody>
      </p:sp>
    </p:spTree>
    <p:extLst>
      <p:ext uri="{BB962C8B-B14F-4D97-AF65-F5344CB8AC3E}">
        <p14:creationId xmlns:p14="http://schemas.microsoft.com/office/powerpoint/2010/main" val="3193101879"/>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3_Layout Slide">
    <p:bg>
      <p:bgRef idx="1001">
        <a:schemeClr val="bg1"/>
      </p:bgRef>
    </p:bg>
    <p:spTree>
      <p:nvGrpSpPr>
        <p:cNvPr id="1" name=""/>
        <p:cNvGrpSpPr/>
        <p:nvPr/>
      </p:nvGrpSpPr>
      <p:grpSpPr>
        <a:xfrm>
          <a:off x="0" y="0"/>
          <a:ext cx="0" cy="0"/>
          <a:chOff x="0" y="0"/>
          <a:chExt cx="0" cy="0"/>
        </a:xfrm>
      </p:grpSpPr>
      <p:sp>
        <p:nvSpPr>
          <p:cNvPr id="10"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bg1">
                    <a:lumMod val="65000"/>
                  </a:schemeClr>
                </a:solidFill>
                <a:latin typeface="+mn-lt"/>
              </a:rPr>
              <a:pPr algn="ctr" eaLnBrk="1" hangingPunct="1">
                <a:defRPr/>
              </a:pPr>
              <a:t>‹#›</a:t>
            </a:fld>
            <a:endParaRPr lang="en-GB" sz="800">
              <a:solidFill>
                <a:schemeClr val="bg1">
                  <a:lumMod val="65000"/>
                </a:schemeClr>
              </a:solidFill>
              <a:latin typeface="+mn-lt"/>
            </a:endParaRPr>
          </a:p>
        </p:txBody>
      </p:sp>
      <p:sp>
        <p:nvSpPr>
          <p:cNvPr id="5" name="Rectangle 4">
            <a:extLst>
              <a:ext uri="{FF2B5EF4-FFF2-40B4-BE49-F238E27FC236}">
                <a16:creationId xmlns:a16="http://schemas.microsoft.com/office/drawing/2014/main" id="{A4287E59-144D-404F-9D9D-2A76ADA9189C}"/>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21917538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Layout Slide">
    <p:spTree>
      <p:nvGrpSpPr>
        <p:cNvPr id="1" name=""/>
        <p:cNvGrpSpPr/>
        <p:nvPr/>
      </p:nvGrpSpPr>
      <p:grpSpPr>
        <a:xfrm>
          <a:off x="0" y="0"/>
          <a:ext cx="0" cy="0"/>
          <a:chOff x="0" y="0"/>
          <a:chExt cx="0" cy="0"/>
        </a:xfrm>
      </p:grpSpPr>
      <p:sp>
        <p:nvSpPr>
          <p:cNvPr id="13" name="Rectangle 2"/>
          <p:cNvSpPr/>
          <p:nvPr userDrawn="1"/>
        </p:nvSpPr>
        <p:spPr>
          <a:xfrm>
            <a:off x="0" y="1"/>
            <a:ext cx="60955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1200" kern="1200">
              <a:solidFill>
                <a:schemeClr val="tx1">
                  <a:lumMod val="65000"/>
                  <a:lumOff val="35000"/>
                </a:schemeClr>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12" name="그림 개체 틀 3"/>
          <p:cNvSpPr>
            <a:spLocks noGrp="1"/>
          </p:cNvSpPr>
          <p:nvPr>
            <p:ph type="pic" sz="quarter" idx="26" hasCustomPrompt="1"/>
          </p:nvPr>
        </p:nvSpPr>
        <p:spPr>
          <a:xfrm>
            <a:off x="1737714" y="1686791"/>
            <a:ext cx="2520328" cy="359916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7" name="Rectangle 6">
            <a:extLst>
              <a:ext uri="{FF2B5EF4-FFF2-40B4-BE49-F238E27FC236}">
                <a16:creationId xmlns:a16="http://schemas.microsoft.com/office/drawing/2014/main" id="{4D2B020A-98EE-46EC-A487-8F3C923EAC42}"/>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18396308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_Layout Slide">
    <p:spTree>
      <p:nvGrpSpPr>
        <p:cNvPr id="1" name=""/>
        <p:cNvGrpSpPr/>
        <p:nvPr/>
      </p:nvGrpSpPr>
      <p:grpSpPr>
        <a:xfrm>
          <a:off x="0" y="0"/>
          <a:ext cx="0" cy="0"/>
          <a:chOff x="0" y="0"/>
          <a:chExt cx="0" cy="0"/>
        </a:xfrm>
      </p:grpSpPr>
      <p:sp>
        <p:nvSpPr>
          <p:cNvPr id="13" name="Rectangle 2"/>
          <p:cNvSpPr/>
          <p:nvPr userDrawn="1"/>
        </p:nvSpPr>
        <p:spPr>
          <a:xfrm>
            <a:off x="0" y="1"/>
            <a:ext cx="60955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1200" kern="1200">
              <a:solidFill>
                <a:schemeClr val="tx1">
                  <a:lumMod val="65000"/>
                  <a:lumOff val="35000"/>
                </a:schemeClr>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12" name="그림 개체 틀 3"/>
          <p:cNvSpPr>
            <a:spLocks noGrp="1"/>
          </p:cNvSpPr>
          <p:nvPr>
            <p:ph type="pic" sz="quarter" idx="26" hasCustomPrompt="1"/>
          </p:nvPr>
        </p:nvSpPr>
        <p:spPr>
          <a:xfrm>
            <a:off x="1737714" y="1686791"/>
            <a:ext cx="2520328" cy="359916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7" name="Rectangle 6">
            <a:extLst>
              <a:ext uri="{FF2B5EF4-FFF2-40B4-BE49-F238E27FC236}">
                <a16:creationId xmlns:a16="http://schemas.microsoft.com/office/drawing/2014/main" id="{5F9AA5EC-26C8-49CB-989E-C27A0A0A6688}"/>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302684993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6_Layout Slide">
    <p:spTree>
      <p:nvGrpSpPr>
        <p:cNvPr id="1" name=""/>
        <p:cNvGrpSpPr/>
        <p:nvPr/>
      </p:nvGrpSpPr>
      <p:grpSpPr>
        <a:xfrm>
          <a:off x="0" y="0"/>
          <a:ext cx="0" cy="0"/>
          <a:chOff x="0" y="0"/>
          <a:chExt cx="0" cy="0"/>
        </a:xfrm>
      </p:grpSpPr>
      <p:sp>
        <p:nvSpPr>
          <p:cNvPr id="13" name="Rectangle 2"/>
          <p:cNvSpPr/>
          <p:nvPr userDrawn="1"/>
        </p:nvSpPr>
        <p:spPr>
          <a:xfrm>
            <a:off x="6096407" y="1"/>
            <a:ext cx="609559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1200" kern="1200">
              <a:solidFill>
                <a:schemeClr val="tx1">
                  <a:lumMod val="65000"/>
                  <a:lumOff val="35000"/>
                </a:schemeClr>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12" name="그림 개체 틀 3"/>
          <p:cNvSpPr>
            <a:spLocks noGrp="1"/>
          </p:cNvSpPr>
          <p:nvPr>
            <p:ph type="pic" sz="quarter" idx="26" hasCustomPrompt="1"/>
          </p:nvPr>
        </p:nvSpPr>
        <p:spPr>
          <a:xfrm>
            <a:off x="1737714" y="1686791"/>
            <a:ext cx="2520328" cy="359916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7" name="Rectangle 6">
            <a:extLst>
              <a:ext uri="{FF2B5EF4-FFF2-40B4-BE49-F238E27FC236}">
                <a16:creationId xmlns:a16="http://schemas.microsoft.com/office/drawing/2014/main" id="{4F292FC8-BFF5-408E-8511-718B351DA8E9}"/>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3405381175"/>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Layout Slide">
    <p:spTree>
      <p:nvGrpSpPr>
        <p:cNvPr id="1" name=""/>
        <p:cNvGrpSpPr/>
        <p:nvPr/>
      </p:nvGrpSpPr>
      <p:grpSpPr>
        <a:xfrm>
          <a:off x="0" y="0"/>
          <a:ext cx="0" cy="0"/>
          <a:chOff x="0" y="0"/>
          <a:chExt cx="0" cy="0"/>
        </a:xfrm>
      </p:grpSpPr>
      <p:sp>
        <p:nvSpPr>
          <p:cNvPr id="13" name="Rectangle 2"/>
          <p:cNvSpPr/>
          <p:nvPr userDrawn="1"/>
        </p:nvSpPr>
        <p:spPr>
          <a:xfrm>
            <a:off x="6096407" y="1"/>
            <a:ext cx="60955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1200" kern="1200">
              <a:solidFill>
                <a:schemeClr val="tx1">
                  <a:lumMod val="65000"/>
                  <a:lumOff val="35000"/>
                </a:schemeClr>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12" name="그림 개체 틀 3"/>
          <p:cNvSpPr>
            <a:spLocks noGrp="1"/>
          </p:cNvSpPr>
          <p:nvPr>
            <p:ph type="pic" sz="quarter" idx="26" hasCustomPrompt="1"/>
          </p:nvPr>
        </p:nvSpPr>
        <p:spPr>
          <a:xfrm>
            <a:off x="1737714" y="1686791"/>
            <a:ext cx="2520328" cy="3599167"/>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7" name="Rectangle 6">
            <a:extLst>
              <a:ext uri="{FF2B5EF4-FFF2-40B4-BE49-F238E27FC236}">
                <a16:creationId xmlns:a16="http://schemas.microsoft.com/office/drawing/2014/main" id="{4FFEC7C9-4E0B-4795-8AA4-9D1BF0DB9372}"/>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1559245555"/>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0_Layout Slide">
    <p:spTree>
      <p:nvGrpSpPr>
        <p:cNvPr id="1" name=""/>
        <p:cNvGrpSpPr/>
        <p:nvPr/>
      </p:nvGrpSpPr>
      <p:grpSpPr>
        <a:xfrm>
          <a:off x="0" y="0"/>
          <a:ext cx="0" cy="0"/>
          <a:chOff x="0" y="0"/>
          <a:chExt cx="0" cy="0"/>
        </a:xfrm>
      </p:grpSpPr>
      <p:sp>
        <p:nvSpPr>
          <p:cNvPr id="8" name="Rectangle 2"/>
          <p:cNvSpPr/>
          <p:nvPr userDrawn="1"/>
        </p:nvSpPr>
        <p:spPr>
          <a:xfrm>
            <a:off x="0" y="1"/>
            <a:ext cx="609559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1200" kern="1200">
              <a:solidFill>
                <a:schemeClr val="tx1">
                  <a:lumMod val="65000"/>
                  <a:lumOff val="35000"/>
                </a:schemeClr>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7" name="그림 개체 틀 3"/>
          <p:cNvSpPr>
            <a:spLocks noGrp="1"/>
          </p:cNvSpPr>
          <p:nvPr>
            <p:ph type="pic" sz="quarter" idx="26" hasCustomPrompt="1"/>
          </p:nvPr>
        </p:nvSpPr>
        <p:spPr>
          <a:xfrm>
            <a:off x="7667840" y="1712198"/>
            <a:ext cx="2643550" cy="3433605"/>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9" name="Rectangle 8">
            <a:extLst>
              <a:ext uri="{FF2B5EF4-FFF2-40B4-BE49-F238E27FC236}">
                <a16:creationId xmlns:a16="http://schemas.microsoft.com/office/drawing/2014/main" id="{B5B5D30A-5F55-4C5E-978E-3F64D01660F8}"/>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201772159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1_Layout Slide">
    <p:spTree>
      <p:nvGrpSpPr>
        <p:cNvPr id="1" name=""/>
        <p:cNvGrpSpPr/>
        <p:nvPr/>
      </p:nvGrpSpPr>
      <p:grpSpPr>
        <a:xfrm>
          <a:off x="0" y="0"/>
          <a:ext cx="0" cy="0"/>
          <a:chOff x="0" y="0"/>
          <a:chExt cx="0" cy="0"/>
        </a:xfrm>
      </p:grpSpPr>
      <p:sp>
        <p:nvSpPr>
          <p:cNvPr id="8" name="Rectangle 2"/>
          <p:cNvSpPr/>
          <p:nvPr userDrawn="1"/>
        </p:nvSpPr>
        <p:spPr>
          <a:xfrm>
            <a:off x="0" y="1"/>
            <a:ext cx="60955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1200" kern="1200">
              <a:solidFill>
                <a:schemeClr val="tx1">
                  <a:lumMod val="65000"/>
                  <a:lumOff val="35000"/>
                </a:schemeClr>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7" name="그림 개체 틀 3"/>
          <p:cNvSpPr>
            <a:spLocks noGrp="1"/>
          </p:cNvSpPr>
          <p:nvPr>
            <p:ph type="pic" sz="quarter" idx="26" hasCustomPrompt="1"/>
          </p:nvPr>
        </p:nvSpPr>
        <p:spPr>
          <a:xfrm>
            <a:off x="7667840" y="1712198"/>
            <a:ext cx="2643550" cy="3433605"/>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6" name="Rectangle 5">
            <a:extLst>
              <a:ext uri="{FF2B5EF4-FFF2-40B4-BE49-F238E27FC236}">
                <a16:creationId xmlns:a16="http://schemas.microsoft.com/office/drawing/2014/main" id="{93E4835D-CCE8-4105-8C84-7DAD3DC36078}"/>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2377215851"/>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2_Layout Slide">
    <p:spTree>
      <p:nvGrpSpPr>
        <p:cNvPr id="1" name=""/>
        <p:cNvGrpSpPr/>
        <p:nvPr/>
      </p:nvGrpSpPr>
      <p:grpSpPr>
        <a:xfrm>
          <a:off x="0" y="0"/>
          <a:ext cx="0" cy="0"/>
          <a:chOff x="0" y="0"/>
          <a:chExt cx="0" cy="0"/>
        </a:xfrm>
      </p:grpSpPr>
      <p:sp>
        <p:nvSpPr>
          <p:cNvPr id="8" name="Rectangle 2"/>
          <p:cNvSpPr/>
          <p:nvPr userDrawn="1"/>
        </p:nvSpPr>
        <p:spPr>
          <a:xfrm>
            <a:off x="0" y="1"/>
            <a:ext cx="609559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altLang="en-US" sz="1200" kern="1200">
              <a:solidFill>
                <a:schemeClr val="tx1">
                  <a:lumMod val="65000"/>
                  <a:lumOff val="35000"/>
                </a:schemeClr>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7" name="그림 개체 틀 3"/>
          <p:cNvSpPr>
            <a:spLocks noGrp="1"/>
          </p:cNvSpPr>
          <p:nvPr>
            <p:ph type="pic" sz="quarter" idx="26" hasCustomPrompt="1"/>
          </p:nvPr>
        </p:nvSpPr>
        <p:spPr>
          <a:xfrm>
            <a:off x="7667840" y="1712198"/>
            <a:ext cx="2643550" cy="3433605"/>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457098" indent="-457098" algn="ctr">
              <a:buNone/>
              <a:defRPr lang="ko-KR" altLang="en-US" sz="1000" kern="1200" baseline="0" dirty="0">
                <a:solidFill>
                  <a:schemeClr val="tx1"/>
                </a:solidFill>
                <a:latin typeface="+mn-lt"/>
                <a:ea typeface="+mn-ea"/>
                <a:cs typeface="+mn-cs"/>
              </a:defRPr>
            </a:lvl1pPr>
          </a:lstStyle>
          <a:p>
            <a:pPr marL="0" lvl="0" indent="0" algn="ctr" defTabSz="1218926" rtl="0" eaLnBrk="1" latinLnBrk="1" hangingPunct="1">
              <a:spcBef>
                <a:spcPct val="20000"/>
              </a:spcBef>
            </a:pPr>
            <a:r>
              <a:rPr lang="en-US" altLang="ko-KR"/>
              <a:t>Insert Image</a:t>
            </a:r>
            <a:endParaRPr lang="ko-KR" altLang="en-US"/>
          </a:p>
        </p:txBody>
      </p:sp>
      <p:sp>
        <p:nvSpPr>
          <p:cNvPr id="6" name="Rectangle 5">
            <a:extLst>
              <a:ext uri="{FF2B5EF4-FFF2-40B4-BE49-F238E27FC236}">
                <a16:creationId xmlns:a16="http://schemas.microsoft.com/office/drawing/2014/main" id="{94C411D1-E96D-457E-A175-A28A0C54FE00}"/>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339491633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3_Layout Slide">
    <p:spTree>
      <p:nvGrpSpPr>
        <p:cNvPr id="1" name=""/>
        <p:cNvGrpSpPr/>
        <p:nvPr/>
      </p:nvGrpSpPr>
      <p:grpSpPr>
        <a:xfrm>
          <a:off x="0" y="0"/>
          <a:ext cx="0" cy="0"/>
          <a:chOff x="0" y="0"/>
          <a:chExt cx="0" cy="0"/>
        </a:xfrm>
      </p:grpSpPr>
      <p:sp>
        <p:nvSpPr>
          <p:cNvPr id="12" name="Rectangle 2"/>
          <p:cNvSpPr/>
          <p:nvPr userDrawn="1"/>
        </p:nvSpPr>
        <p:spPr>
          <a:xfrm>
            <a:off x="-1" y="2143413"/>
            <a:ext cx="12192000" cy="46789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sz="24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5" name="Rectangle 4">
            <a:extLst>
              <a:ext uri="{FF2B5EF4-FFF2-40B4-BE49-F238E27FC236}">
                <a16:creationId xmlns:a16="http://schemas.microsoft.com/office/drawing/2014/main" id="{1F0CF831-299E-4738-8326-767FE1359284}"/>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2531229779"/>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4_Layout Slide">
    <p:spTree>
      <p:nvGrpSpPr>
        <p:cNvPr id="1" name=""/>
        <p:cNvGrpSpPr/>
        <p:nvPr/>
      </p:nvGrpSpPr>
      <p:grpSpPr>
        <a:xfrm>
          <a:off x="0" y="0"/>
          <a:ext cx="0" cy="0"/>
          <a:chOff x="0" y="0"/>
          <a:chExt cx="0" cy="0"/>
        </a:xfrm>
      </p:grpSpPr>
      <p:sp>
        <p:nvSpPr>
          <p:cNvPr id="12" name="Rectangle 2"/>
          <p:cNvSpPr/>
          <p:nvPr userDrawn="1"/>
        </p:nvSpPr>
        <p:spPr>
          <a:xfrm>
            <a:off x="-1" y="2429100"/>
            <a:ext cx="12192000" cy="442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1218926" rtl="0" eaLnBrk="1" latinLnBrk="1" hangingPunct="1"/>
            <a:endParaRPr lang="en-US" sz="2400" kern="1200">
              <a:solidFill>
                <a:schemeClr val="lt1"/>
              </a:solidFill>
              <a:latin typeface="+mn-lt"/>
              <a:ea typeface="+mn-ea"/>
              <a:cs typeface="+mn-cs"/>
            </a:endParaRPr>
          </a:p>
        </p:txBody>
      </p:sp>
      <p:sp>
        <p:nvSpPr>
          <p:cNvPr id="11" name="Rectangle 7"/>
          <p:cNvSpPr>
            <a:spLocks noChangeArrowheads="1"/>
          </p:cNvSpPr>
          <p:nvPr userDrawn="1"/>
        </p:nvSpPr>
        <p:spPr bwMode="auto">
          <a:xfrm>
            <a:off x="10763283" y="6423129"/>
            <a:ext cx="666755"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800" smtClean="0">
                <a:solidFill>
                  <a:schemeClr val="tx1">
                    <a:lumMod val="50000"/>
                    <a:lumOff val="50000"/>
                  </a:schemeClr>
                </a:solidFill>
                <a:latin typeface="+mn-lt"/>
              </a:rPr>
              <a:pPr algn="ctr" eaLnBrk="1" hangingPunct="1">
                <a:defRPr/>
              </a:pPr>
              <a:t>‹#›</a:t>
            </a:fld>
            <a:endParaRPr lang="en-GB" sz="800">
              <a:solidFill>
                <a:schemeClr val="tx1">
                  <a:lumMod val="50000"/>
                  <a:lumOff val="50000"/>
                </a:schemeClr>
              </a:solidFill>
              <a:latin typeface="+mn-lt"/>
            </a:endParaRPr>
          </a:p>
        </p:txBody>
      </p:sp>
      <p:sp>
        <p:nvSpPr>
          <p:cNvPr id="5" name="Rectangle 4">
            <a:extLst>
              <a:ext uri="{FF2B5EF4-FFF2-40B4-BE49-F238E27FC236}">
                <a16:creationId xmlns:a16="http://schemas.microsoft.com/office/drawing/2014/main" id="{BFDE8242-38ED-4730-9410-B5BC18994933}"/>
              </a:ext>
            </a:extLst>
          </p:cNvPr>
          <p:cNvSpPr>
            <a:spLocks noChangeArrowheads="1"/>
          </p:cNvSpPr>
          <p:nvPr userDrawn="1"/>
        </p:nvSpPr>
        <p:spPr bwMode="auto">
          <a:xfrm>
            <a:off x="7855840" y="6424169"/>
            <a:ext cx="2952770"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a:lstStyle>
          <a:p>
            <a:pPr algn="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ALABAMA STATE DEPARTMENT </a:t>
            </a:r>
            <a:r>
              <a:rPr lang="en-US" altLang="ko-KR" sz="800" b="1">
                <a:ln w="6350">
                  <a:noFill/>
                </a:ln>
                <a:solidFill>
                  <a:srgbClr val="EA1947"/>
                </a:solidFill>
                <a:latin typeface="IvyJournal SemiBold Italic" panose="020B0404020101010102" pitchFamily="34" charset="0"/>
                <a:ea typeface="Roboto" pitchFamily="2" charset="0"/>
                <a:cs typeface="IvyJournal SemiBold Italic" panose="020B0404020101010102" pitchFamily="34" charset="0"/>
              </a:rPr>
              <a:t>of</a:t>
            </a:r>
            <a:r>
              <a:rPr lang="en-US" altLang="ko-KR" sz="800" b="1">
                <a:ln w="6350">
                  <a:noFill/>
                </a:ln>
                <a:solidFill>
                  <a:srgbClr val="EA1947"/>
                </a:solidFill>
                <a:latin typeface="GoodHeadlinePro-XCondMedium" panose="020B0608020101020102" pitchFamily="34" charset="0"/>
                <a:ea typeface="Roboto" pitchFamily="2" charset="0"/>
                <a:cs typeface="IvyJournal SemiBold" panose="020B0404020101010102" pitchFamily="34" charset="0"/>
              </a:rPr>
              <a:t> EDUCATION</a:t>
            </a:r>
          </a:p>
        </p:txBody>
      </p:sp>
    </p:spTree>
    <p:extLst>
      <p:ext uri="{BB962C8B-B14F-4D97-AF65-F5344CB8AC3E}">
        <p14:creationId xmlns:p14="http://schemas.microsoft.com/office/powerpoint/2010/main" val="240180425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image" Target="../media/image1.jpeg"/><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theme" Target="../theme/theme2.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image" Target="../media/image1.jpeg"/><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theme" Target="../theme/theme4.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4496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7" r:id="rId13"/>
    <p:sldLayoutId id="2147483688" r:id="rId14"/>
    <p:sldLayoutId id="2147483689" r:id="rId15"/>
    <p:sldLayoutId id="2147483690" r:id="rId16"/>
    <p:sldLayoutId id="2147483691" r:id="rId17"/>
    <p:sldLayoutId id="2147483693" r:id="rId18"/>
    <p:sldLayoutId id="2147483713"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 id="2147483725" r:id="rId30"/>
    <p:sldLayoutId id="2147483726" r:id="rId31"/>
    <p:sldLayoutId id="2147483727" r:id="rId32"/>
    <p:sldLayoutId id="2147483728" r:id="rId33"/>
    <p:sldLayoutId id="2147483729" r:id="rId34"/>
    <p:sldLayoutId id="2147483730" r:id="rId35"/>
    <p:sldLayoutId id="2147483731" r:id="rId36"/>
    <p:sldLayoutId id="2147483732" r:id="rId37"/>
    <p:sldLayoutId id="2147483733" r:id="rId38"/>
    <p:sldLayoutId id="2147483734" r:id="rId39"/>
    <p:sldLayoutId id="2147483735" r:id="rId40"/>
    <p:sldLayoutId id="2147483736" r:id="rId41"/>
    <p:sldLayoutId id="2147483737" r:id="rId42"/>
    <p:sldLayoutId id="2147483738" r:id="rId43"/>
    <p:sldLayoutId id="2147483739" r:id="rId44"/>
    <p:sldLayoutId id="2147483740" r:id="rId45"/>
    <p:sldLayoutId id="2147483741" r:id="rId46"/>
  </p:sldLayoutIdLst>
  <mc:AlternateContent xmlns:mc="http://schemas.openxmlformats.org/markup-compatibility/2006" xmlns:p14="http://schemas.microsoft.com/office/powerpoint/2010/main">
    <mc:Choice Requires="p14">
      <p:transition spd="slow" p14:dur="20000"/>
    </mc:Choice>
    <mc:Fallback xmlns="">
      <p:transition spd="slow"/>
    </mc:Fallback>
  </mc:AlternateConten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06937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 id="2147483814" r:id="rId26"/>
    <p:sldLayoutId id="2147483815" r:id="rId27"/>
    <p:sldLayoutId id="2147483816" r:id="rId28"/>
    <p:sldLayoutId id="2147483817" r:id="rId29"/>
    <p:sldLayoutId id="2147483818" r:id="rId30"/>
  </p:sldLayoutIdLst>
  <p:transition>
    <p:fade/>
  </p:transition>
  <p:txStyles>
    <p:titleStyle>
      <a:lvl1pPr algn="ctr" defTabSz="1218926" rtl="0" eaLnBrk="1" latinLnBrk="1"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1"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1" hangingPunct="1">
        <a:spcBef>
          <a:spcPct val="20000"/>
        </a:spcBef>
        <a:buFont typeface="Arial" pitchFamily="34" charset="0"/>
        <a:buChar char="–"/>
        <a:defRPr sz="3699" kern="1200">
          <a:solidFill>
            <a:schemeClr val="tx1"/>
          </a:solidFill>
          <a:latin typeface="+mn-lt"/>
          <a:ea typeface="+mn-ea"/>
          <a:cs typeface="+mn-cs"/>
        </a:defRPr>
      </a:lvl2pPr>
      <a:lvl3pPr marL="1523657" indent="-304731" algn="l" defTabSz="1218926" rtl="0" eaLnBrk="1" latinLnBrk="1"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1"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1"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1"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1"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1"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1"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ko-KR"/>
      </a:defPPr>
      <a:lvl1pPr marL="0" algn="l" defTabSz="1218926" rtl="0" eaLnBrk="1" latinLnBrk="1" hangingPunct="1">
        <a:defRPr sz="2400" kern="1200">
          <a:solidFill>
            <a:schemeClr val="tx1"/>
          </a:solidFill>
          <a:latin typeface="+mn-lt"/>
          <a:ea typeface="+mn-ea"/>
          <a:cs typeface="+mn-cs"/>
        </a:defRPr>
      </a:lvl1pPr>
      <a:lvl2pPr marL="609463" algn="l" defTabSz="1218926" rtl="0" eaLnBrk="1" latinLnBrk="1" hangingPunct="1">
        <a:defRPr sz="2400" kern="1200">
          <a:solidFill>
            <a:schemeClr val="tx1"/>
          </a:solidFill>
          <a:latin typeface="+mn-lt"/>
          <a:ea typeface="+mn-ea"/>
          <a:cs typeface="+mn-cs"/>
        </a:defRPr>
      </a:lvl2pPr>
      <a:lvl3pPr marL="1218926" algn="l" defTabSz="1218926" rtl="0" eaLnBrk="1" latinLnBrk="1" hangingPunct="1">
        <a:defRPr sz="2400" kern="1200">
          <a:solidFill>
            <a:schemeClr val="tx1"/>
          </a:solidFill>
          <a:latin typeface="+mn-lt"/>
          <a:ea typeface="+mn-ea"/>
          <a:cs typeface="+mn-cs"/>
        </a:defRPr>
      </a:lvl3pPr>
      <a:lvl4pPr marL="1828388" algn="l" defTabSz="1218926" rtl="0" eaLnBrk="1" latinLnBrk="1" hangingPunct="1">
        <a:defRPr sz="2400" kern="1200">
          <a:solidFill>
            <a:schemeClr val="tx1"/>
          </a:solidFill>
          <a:latin typeface="+mn-lt"/>
          <a:ea typeface="+mn-ea"/>
          <a:cs typeface="+mn-cs"/>
        </a:defRPr>
      </a:lvl4pPr>
      <a:lvl5pPr marL="2437851" algn="l" defTabSz="1218926" rtl="0" eaLnBrk="1" latinLnBrk="1" hangingPunct="1">
        <a:defRPr sz="2400" kern="1200">
          <a:solidFill>
            <a:schemeClr val="tx1"/>
          </a:solidFill>
          <a:latin typeface="+mn-lt"/>
          <a:ea typeface="+mn-ea"/>
          <a:cs typeface="+mn-cs"/>
        </a:defRPr>
      </a:lvl5pPr>
      <a:lvl6pPr marL="3047314" algn="l" defTabSz="1218926" rtl="0" eaLnBrk="1" latinLnBrk="1" hangingPunct="1">
        <a:defRPr sz="2400" kern="1200">
          <a:solidFill>
            <a:schemeClr val="tx1"/>
          </a:solidFill>
          <a:latin typeface="+mn-lt"/>
          <a:ea typeface="+mn-ea"/>
          <a:cs typeface="+mn-cs"/>
        </a:defRPr>
      </a:lvl6pPr>
      <a:lvl7pPr marL="3656777" algn="l" defTabSz="1218926" rtl="0" eaLnBrk="1" latinLnBrk="1" hangingPunct="1">
        <a:defRPr sz="2400" kern="1200">
          <a:solidFill>
            <a:schemeClr val="tx1"/>
          </a:solidFill>
          <a:latin typeface="+mn-lt"/>
          <a:ea typeface="+mn-ea"/>
          <a:cs typeface="+mn-cs"/>
        </a:defRPr>
      </a:lvl7pPr>
      <a:lvl8pPr marL="4266240" algn="l" defTabSz="1218926" rtl="0" eaLnBrk="1" latinLnBrk="1" hangingPunct="1">
        <a:defRPr sz="2400" kern="1200">
          <a:solidFill>
            <a:schemeClr val="tx1"/>
          </a:solidFill>
          <a:latin typeface="+mn-lt"/>
          <a:ea typeface="+mn-ea"/>
          <a:cs typeface="+mn-cs"/>
        </a:defRPr>
      </a:lvl8pPr>
      <a:lvl9pPr marL="4875703" algn="l" defTabSz="1218926"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A5C8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1DAA8-8476-4E04-B539-A7D018F395C2}" type="datetimeFigureOut">
              <a:rPr lang="en-US" smtClean="0"/>
              <a:t>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ED97C-8F69-4B48-B899-460930E5417A}" type="slidenum">
              <a:rPr lang="en-US" smtClean="0"/>
              <a:t>‹#›</a:t>
            </a:fld>
            <a:endParaRPr lang="en-US"/>
          </a:p>
        </p:txBody>
      </p:sp>
    </p:spTree>
    <p:extLst>
      <p:ext uri="{BB962C8B-B14F-4D97-AF65-F5344CB8AC3E}">
        <p14:creationId xmlns:p14="http://schemas.microsoft.com/office/powerpoint/2010/main" val="4110555553"/>
      </p:ext>
    </p:extLst>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1215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 id="2147483850" r:id="rId18"/>
    <p:sldLayoutId id="2147483851" r:id="rId19"/>
    <p:sldLayoutId id="2147483852" r:id="rId20"/>
    <p:sldLayoutId id="2147483853" r:id="rId21"/>
    <p:sldLayoutId id="2147483854" r:id="rId22"/>
    <p:sldLayoutId id="2147483855" r:id="rId23"/>
    <p:sldLayoutId id="2147483856" r:id="rId24"/>
    <p:sldLayoutId id="2147483857" r:id="rId25"/>
    <p:sldLayoutId id="2147483858" r:id="rId26"/>
    <p:sldLayoutId id="2147483859" r:id="rId27"/>
    <p:sldLayoutId id="2147483860" r:id="rId28"/>
    <p:sldLayoutId id="2147483861" r:id="rId29"/>
    <p:sldLayoutId id="2147483863" r:id="rId30"/>
  </p:sldLayoutIdLst>
  <p:transition>
    <p:fade/>
  </p:transition>
  <p:txStyles>
    <p:titleStyle>
      <a:lvl1pPr algn="ctr" defTabSz="1218926" rtl="0" eaLnBrk="1" latinLnBrk="1"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1"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1" hangingPunct="1">
        <a:spcBef>
          <a:spcPct val="20000"/>
        </a:spcBef>
        <a:buFont typeface="Arial" pitchFamily="34" charset="0"/>
        <a:buChar char="–"/>
        <a:defRPr sz="3699" kern="1200">
          <a:solidFill>
            <a:schemeClr val="tx1"/>
          </a:solidFill>
          <a:latin typeface="+mn-lt"/>
          <a:ea typeface="+mn-ea"/>
          <a:cs typeface="+mn-cs"/>
        </a:defRPr>
      </a:lvl2pPr>
      <a:lvl3pPr marL="1523657" indent="-304731" algn="l" defTabSz="1218926" rtl="0" eaLnBrk="1" latinLnBrk="1"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1"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1"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1"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1"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1"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1"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ko-KR"/>
      </a:defPPr>
      <a:lvl1pPr marL="0" algn="l" defTabSz="1218926" rtl="0" eaLnBrk="1" latinLnBrk="1" hangingPunct="1">
        <a:defRPr sz="2400" kern="1200">
          <a:solidFill>
            <a:schemeClr val="tx1"/>
          </a:solidFill>
          <a:latin typeface="+mn-lt"/>
          <a:ea typeface="+mn-ea"/>
          <a:cs typeface="+mn-cs"/>
        </a:defRPr>
      </a:lvl1pPr>
      <a:lvl2pPr marL="609463" algn="l" defTabSz="1218926" rtl="0" eaLnBrk="1" latinLnBrk="1" hangingPunct="1">
        <a:defRPr sz="2400" kern="1200">
          <a:solidFill>
            <a:schemeClr val="tx1"/>
          </a:solidFill>
          <a:latin typeface="+mn-lt"/>
          <a:ea typeface="+mn-ea"/>
          <a:cs typeface="+mn-cs"/>
        </a:defRPr>
      </a:lvl2pPr>
      <a:lvl3pPr marL="1218926" algn="l" defTabSz="1218926" rtl="0" eaLnBrk="1" latinLnBrk="1" hangingPunct="1">
        <a:defRPr sz="2400" kern="1200">
          <a:solidFill>
            <a:schemeClr val="tx1"/>
          </a:solidFill>
          <a:latin typeface="+mn-lt"/>
          <a:ea typeface="+mn-ea"/>
          <a:cs typeface="+mn-cs"/>
        </a:defRPr>
      </a:lvl3pPr>
      <a:lvl4pPr marL="1828388" algn="l" defTabSz="1218926" rtl="0" eaLnBrk="1" latinLnBrk="1" hangingPunct="1">
        <a:defRPr sz="2400" kern="1200">
          <a:solidFill>
            <a:schemeClr val="tx1"/>
          </a:solidFill>
          <a:latin typeface="+mn-lt"/>
          <a:ea typeface="+mn-ea"/>
          <a:cs typeface="+mn-cs"/>
        </a:defRPr>
      </a:lvl4pPr>
      <a:lvl5pPr marL="2437851" algn="l" defTabSz="1218926" rtl="0" eaLnBrk="1" latinLnBrk="1" hangingPunct="1">
        <a:defRPr sz="2400" kern="1200">
          <a:solidFill>
            <a:schemeClr val="tx1"/>
          </a:solidFill>
          <a:latin typeface="+mn-lt"/>
          <a:ea typeface="+mn-ea"/>
          <a:cs typeface="+mn-cs"/>
        </a:defRPr>
      </a:lvl5pPr>
      <a:lvl6pPr marL="3047314" algn="l" defTabSz="1218926" rtl="0" eaLnBrk="1" latinLnBrk="1" hangingPunct="1">
        <a:defRPr sz="2400" kern="1200">
          <a:solidFill>
            <a:schemeClr val="tx1"/>
          </a:solidFill>
          <a:latin typeface="+mn-lt"/>
          <a:ea typeface="+mn-ea"/>
          <a:cs typeface="+mn-cs"/>
        </a:defRPr>
      </a:lvl6pPr>
      <a:lvl7pPr marL="3656777" algn="l" defTabSz="1218926" rtl="0" eaLnBrk="1" latinLnBrk="1" hangingPunct="1">
        <a:defRPr sz="2400" kern="1200">
          <a:solidFill>
            <a:schemeClr val="tx1"/>
          </a:solidFill>
          <a:latin typeface="+mn-lt"/>
          <a:ea typeface="+mn-ea"/>
          <a:cs typeface="+mn-cs"/>
        </a:defRPr>
      </a:lvl7pPr>
      <a:lvl8pPr marL="4266240" algn="l" defTabSz="1218926" rtl="0" eaLnBrk="1" latinLnBrk="1" hangingPunct="1">
        <a:defRPr sz="2400" kern="1200">
          <a:solidFill>
            <a:schemeClr val="tx1"/>
          </a:solidFill>
          <a:latin typeface="+mn-lt"/>
          <a:ea typeface="+mn-ea"/>
          <a:cs typeface="+mn-cs"/>
        </a:defRPr>
      </a:lvl8pPr>
      <a:lvl9pPr marL="4875703" algn="l" defTabSz="1218926"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www.naeyc.org/resources/topics/math" TargetMode="External"/><Relationship Id="rId2" Type="http://schemas.openxmlformats.org/officeDocument/2006/relationships/image" Target="../media/image2.png"/><Relationship Id="rId1" Type="http://schemas.openxmlformats.org/officeDocument/2006/relationships/slideLayout" Target="../slideLayouts/slideLayout117.xml"/><Relationship Id="rId6" Type="http://schemas.openxmlformats.org/officeDocument/2006/relationships/hyperlink" Target="https://dreme.stanford.edu/" TargetMode="External"/><Relationship Id="rId5" Type="http://schemas.openxmlformats.org/officeDocument/2006/relationships/hyperlink" Target="https://youngmathematicians.edc.org/" TargetMode="External"/><Relationship Id="rId4" Type="http://schemas.openxmlformats.org/officeDocument/2006/relationships/hyperlink" Target="https://elementarymath.edc.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hyperlink" Target="mailto:kanderson1@alsde.edu" TargetMode="External"/><Relationship Id="rId2" Type="http://schemas.openxmlformats.org/officeDocument/2006/relationships/image" Target="../media/image30.png"/><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21" Type="http://schemas.openxmlformats.org/officeDocument/2006/relationships/image" Target="../media/image22.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8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83.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1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17.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87297C-712D-4D71-98C2-17617AB09CDA}"/>
              </a:ext>
            </a:extLst>
          </p:cNvPr>
          <p:cNvSpPr txBox="1"/>
          <p:nvPr/>
        </p:nvSpPr>
        <p:spPr>
          <a:xfrm>
            <a:off x="2788920" y="1546459"/>
            <a:ext cx="9403080" cy="3240360"/>
          </a:xfrm>
          <a:prstGeom prst="rect">
            <a:avLst/>
          </a:prstGeom>
          <a:solidFill>
            <a:srgbClr val="1A1E4B"/>
          </a:solidFill>
        </p:spPr>
        <p:txBody>
          <a:bodyPr wrap="square" rtlCol="0">
            <a:spAutoFit/>
          </a:bodyPr>
          <a:lstStyle/>
          <a:p>
            <a:pPr marL="0" marR="0" lvl="0" indent="0" algn="just" defTabSz="1219170" eaLnBrk="1" fontAlgn="auto" latinLnBrk="1" hangingPunct="1">
              <a:lnSpc>
                <a:spcPct val="15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1A1E4B">
                  <a:lumMod val="65000"/>
                  <a:lumOff val="35000"/>
                </a:srgbClr>
              </a:solidFill>
              <a:effectLst/>
              <a:uLnTx/>
              <a:uFillTx/>
              <a:latin typeface="GoodHeadlinePro"/>
              <a:ea typeface="Lato"/>
              <a:cs typeface="Arial" pitchFamily="34" charset="0"/>
            </a:endParaRPr>
          </a:p>
        </p:txBody>
      </p:sp>
      <p:sp>
        <p:nvSpPr>
          <p:cNvPr id="6" name="TextBox 5">
            <a:extLst>
              <a:ext uri="{FF2B5EF4-FFF2-40B4-BE49-F238E27FC236}">
                <a16:creationId xmlns:a16="http://schemas.microsoft.com/office/drawing/2014/main" id="{CA549FA4-F033-400A-8E33-48D0B125EAFC}"/>
              </a:ext>
            </a:extLst>
          </p:cNvPr>
          <p:cNvSpPr txBox="1"/>
          <p:nvPr/>
        </p:nvSpPr>
        <p:spPr>
          <a:xfrm>
            <a:off x="2667699" y="2662372"/>
            <a:ext cx="9524301" cy="1600434"/>
          </a:xfrm>
          <a:prstGeom prst="rect">
            <a:avLst/>
          </a:prstGeom>
          <a:noFill/>
          <a:effectLst>
            <a:outerShdw blurRad="266700" sx="102000" sy="102000" algn="ctr" rotWithShape="0">
              <a:prstClr val="black">
                <a:alpha val="40000"/>
              </a:prstClr>
            </a:outerShdw>
          </a:effectLst>
        </p:spPr>
        <p:txBody>
          <a:bodyPr wrap="square" lIns="121917" tIns="60958" rIns="121917" bIns="60958" rtlCol="0" anchor="t">
            <a:spAutoFit/>
          </a:bodyPr>
          <a:lstStyle/>
          <a:p>
            <a:pPr algn="r" defTabSz="1219170"/>
            <a:r>
              <a:rPr lang="en-US" altLang="ko-KR" sz="3200" b="1">
                <a:ln w="6350">
                  <a:noFill/>
                </a:ln>
                <a:solidFill>
                  <a:schemeClr val="bg1"/>
                </a:solidFill>
                <a:latin typeface="IvyJournal SemiBold Italic"/>
                <a:ea typeface="Roboto"/>
                <a:cs typeface="Arial"/>
              </a:rPr>
              <a:t>Preparing for Success in Mathematics!</a:t>
            </a:r>
          </a:p>
          <a:p>
            <a:pPr algn="r" defTabSz="1219170"/>
            <a:r>
              <a:rPr lang="en-US" sz="3200" b="1">
                <a:ln w="6350">
                  <a:noFill/>
                </a:ln>
                <a:solidFill>
                  <a:schemeClr val="bg1"/>
                </a:solidFill>
                <a:latin typeface="IvyJournal SemiBold Italic"/>
                <a:ea typeface="+mn-lt"/>
                <a:cs typeface="+mn-lt"/>
              </a:rPr>
              <a:t>Numeracy Act Overview</a:t>
            </a:r>
            <a:endParaRPr lang="en-US" sz="3200">
              <a:ln w="6350">
                <a:noFill/>
              </a:ln>
              <a:solidFill>
                <a:schemeClr val="bg1"/>
              </a:solidFill>
              <a:latin typeface="IvyJournal SemiBold Italic"/>
              <a:ea typeface="+mn-lt"/>
              <a:cs typeface="+mn-lt"/>
            </a:endParaRPr>
          </a:p>
          <a:p>
            <a:pPr algn="r" defTabSz="1219170"/>
            <a:r>
              <a:rPr lang="en-US" altLang="ko-KR" sz="3200" b="1">
                <a:ln w="6350">
                  <a:noFill/>
                </a:ln>
                <a:solidFill>
                  <a:schemeClr val="bg1"/>
                </a:solidFill>
                <a:latin typeface="IvyJournal SemiBold Italic"/>
                <a:ea typeface="Roboto"/>
                <a:cs typeface="Arial"/>
              </a:rPr>
              <a:t>February 8, 2023</a:t>
            </a:r>
            <a:endParaRPr lang="en-US">
              <a:solidFill>
                <a:schemeClr val="bg1"/>
              </a:solidFill>
              <a:latin typeface="IvyJournal SemiBold Italic"/>
              <a:cs typeface="IvyJournal SemiBold Italic"/>
            </a:endParaRPr>
          </a:p>
        </p:txBody>
      </p:sp>
      <p:pic>
        <p:nvPicPr>
          <p:cNvPr id="8" name="Picture 7">
            <a:extLst>
              <a:ext uri="{FF2B5EF4-FFF2-40B4-BE49-F238E27FC236}">
                <a16:creationId xmlns:a16="http://schemas.microsoft.com/office/drawing/2014/main" id="{13E32746-6168-4243-9A78-FA9F8C2F3423}"/>
              </a:ext>
            </a:extLst>
          </p:cNvPr>
          <p:cNvPicPr>
            <a:picLocks noChangeAspect="1"/>
          </p:cNvPicPr>
          <p:nvPr/>
        </p:nvPicPr>
        <p:blipFill>
          <a:blip r:embed="rId3"/>
          <a:stretch>
            <a:fillRect/>
          </a:stretch>
        </p:blipFill>
        <p:spPr>
          <a:xfrm>
            <a:off x="7465137" y="2084229"/>
            <a:ext cx="4694327" cy="646232"/>
          </a:xfrm>
          <a:prstGeom prst="rect">
            <a:avLst/>
          </a:prstGeom>
        </p:spPr>
      </p:pic>
      <p:pic>
        <p:nvPicPr>
          <p:cNvPr id="7" name="Picture 6">
            <a:extLst>
              <a:ext uri="{FF2B5EF4-FFF2-40B4-BE49-F238E27FC236}">
                <a16:creationId xmlns:a16="http://schemas.microsoft.com/office/drawing/2014/main" id="{6497A2A8-A8AD-4A6D-B168-87FC9141077D}"/>
              </a:ext>
            </a:extLst>
          </p:cNvPr>
          <p:cNvPicPr>
            <a:picLocks noChangeAspect="1"/>
          </p:cNvPicPr>
          <p:nvPr/>
        </p:nvPicPr>
        <p:blipFill>
          <a:blip r:embed="rId4"/>
          <a:stretch>
            <a:fillRect/>
          </a:stretch>
        </p:blipFill>
        <p:spPr>
          <a:xfrm>
            <a:off x="8475294" y="5628549"/>
            <a:ext cx="3372638" cy="1021884"/>
          </a:xfrm>
          <a:prstGeom prst="rect">
            <a:avLst/>
          </a:prstGeom>
        </p:spPr>
      </p:pic>
    </p:spTree>
    <p:extLst>
      <p:ext uri="{BB962C8B-B14F-4D97-AF65-F5344CB8AC3E}">
        <p14:creationId xmlns:p14="http://schemas.microsoft.com/office/powerpoint/2010/main" val="2677799134"/>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A1E4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84876-DC58-4AE7-AD1B-E27CE20F4E79}"/>
              </a:ext>
            </a:extLst>
          </p:cNvPr>
          <p:cNvSpPr txBox="1"/>
          <p:nvPr/>
        </p:nvSpPr>
        <p:spPr>
          <a:xfrm>
            <a:off x="5359699" y="3088838"/>
            <a:ext cx="5379470" cy="923330"/>
          </a:xfrm>
          <a:prstGeom prst="rect">
            <a:avLst/>
          </a:prstGeom>
          <a:noFill/>
        </p:spPr>
        <p:txBody>
          <a:bodyPr wrap="square" lIns="91440" tIns="45720" rIns="91440" bIns="45720" rtlCol="0" anchor="t">
            <a:spAutoFit/>
          </a:bodyPr>
          <a:lstStyle/>
          <a:p>
            <a:pPr marL="0" marR="0" lvl="0" indent="0" algn="l" defTabSz="457200">
              <a:lnSpc>
                <a:spcPct val="100000"/>
              </a:lnSpc>
              <a:spcBef>
                <a:spcPts val="0"/>
              </a:spcBef>
              <a:spcAft>
                <a:spcPts val="0"/>
              </a:spcAft>
              <a:buNone/>
              <a:tabLst/>
              <a:defRPr/>
            </a:pPr>
            <a:r>
              <a:rPr lang="en-US" sz="5400">
                <a:latin typeface="IvyJournal SemiBold"/>
                <a:cs typeface="IvyJournal SemiBold"/>
              </a:rPr>
              <a:t>Resources</a:t>
            </a:r>
            <a:endParaRPr lang="en-US">
              <a:ea typeface="+mn-ea"/>
            </a:endParaRPr>
          </a:p>
        </p:txBody>
      </p:sp>
      <p:sp>
        <p:nvSpPr>
          <p:cNvPr id="3" name="TextBox 2">
            <a:extLst>
              <a:ext uri="{FF2B5EF4-FFF2-40B4-BE49-F238E27FC236}">
                <a16:creationId xmlns:a16="http://schemas.microsoft.com/office/drawing/2014/main" id="{C13C3121-0FFF-4A2F-93CF-FAFD41CC5065}"/>
              </a:ext>
            </a:extLst>
          </p:cNvPr>
          <p:cNvSpPr txBox="1"/>
          <p:nvPr/>
        </p:nvSpPr>
        <p:spPr>
          <a:xfrm>
            <a:off x="7720535" y="6301859"/>
            <a:ext cx="460057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EA1947"/>
                </a:solidFill>
                <a:effectLst/>
                <a:uLnTx/>
                <a:uFillTx/>
                <a:latin typeface="GoodHeadlinePro-CondBold" panose="020B0806020101020102" pitchFamily="34" charset="0"/>
                <a:ea typeface="+mn-ea"/>
                <a:cs typeface="+mn-cs"/>
              </a:rPr>
              <a:t>ALABAMA STATE DEPARTMENT</a:t>
            </a:r>
            <a:r>
              <a:rPr kumimoji="0" lang="en-US" sz="2400" b="0" i="0" u="none" strike="noStrike" kern="1200" cap="none" spc="0" normalizeH="0" baseline="22000" noProof="0">
                <a:ln>
                  <a:noFill/>
                </a:ln>
                <a:solidFill>
                  <a:srgbClr val="EA1947"/>
                </a:solidFill>
                <a:effectLst/>
                <a:uLnTx/>
                <a:uFillTx/>
                <a:latin typeface="GoodHeadlinePro-CondBold" panose="020B0806020101020102" pitchFamily="34" charset="0"/>
                <a:ea typeface="+mn-ea"/>
                <a:cs typeface="+mn-cs"/>
              </a:rPr>
              <a:t> </a:t>
            </a:r>
            <a:r>
              <a:rPr kumimoji="0" lang="en-US" sz="1800" b="0" i="1" u="none" strike="noStrike" kern="1200" cap="none" spc="0" normalizeH="0" baseline="22000" noProof="0">
                <a:ln>
                  <a:noFill/>
                </a:ln>
                <a:solidFill>
                  <a:srgbClr val="EA1947"/>
                </a:solidFill>
                <a:effectLst/>
                <a:uLnTx/>
                <a:uFillTx/>
                <a:latin typeface="IvyJournal SemiBold Italic" panose="020B0404020101010102" pitchFamily="34" charset="0"/>
                <a:ea typeface="+mn-ea"/>
                <a:cs typeface="IvyJournal SemiBold Italic" panose="020B0404020101010102" pitchFamily="34" charset="0"/>
              </a:rPr>
              <a:t>of</a:t>
            </a:r>
            <a:r>
              <a:rPr kumimoji="0" lang="en-US" sz="1800" b="0" i="0" u="none" strike="noStrike" kern="1200" cap="none" spc="0" normalizeH="0" baseline="22000" noProof="0">
                <a:ln>
                  <a:noFill/>
                </a:ln>
                <a:solidFill>
                  <a:srgbClr val="EA1947"/>
                </a:solidFill>
                <a:effectLst/>
                <a:uLnTx/>
                <a:uFillTx/>
                <a:latin typeface="IvyJournal SemiBold Italic" panose="020B0404020101010102" pitchFamily="34" charset="0"/>
                <a:ea typeface="+mn-ea"/>
                <a:cs typeface="IvyJournal SemiBold Italic" panose="020B0404020101010102" pitchFamily="34" charset="0"/>
              </a:rPr>
              <a:t> </a:t>
            </a:r>
            <a:r>
              <a:rPr kumimoji="0" lang="en-US" sz="1800" b="0" i="0" u="none" strike="noStrike" kern="1200" cap="none" spc="0" normalizeH="0" baseline="22000" noProof="0">
                <a:ln>
                  <a:noFill/>
                </a:ln>
                <a:solidFill>
                  <a:srgbClr val="EA1947"/>
                </a:solidFill>
                <a:effectLst/>
                <a:uLnTx/>
                <a:uFillTx/>
                <a:latin typeface="GoodHeadlinePro-CondBold" panose="020B0806020101020102" pitchFamily="34" charset="0"/>
                <a:ea typeface="+mn-ea"/>
                <a:cs typeface="+mn-cs"/>
              </a:rPr>
              <a:t> </a:t>
            </a:r>
            <a:r>
              <a:rPr kumimoji="0" lang="en-US" sz="2400" b="0" i="0" u="none" strike="noStrike" kern="1200" cap="none" spc="0" normalizeH="0" baseline="0" noProof="0">
                <a:ln>
                  <a:noFill/>
                </a:ln>
                <a:solidFill>
                  <a:srgbClr val="EA1947"/>
                </a:solidFill>
                <a:effectLst/>
                <a:uLnTx/>
                <a:uFillTx/>
                <a:latin typeface="GoodHeadlinePro-CondBold" panose="020B0806020101020102" pitchFamily="34" charset="0"/>
                <a:ea typeface="+mn-ea"/>
                <a:cs typeface="+mn-cs"/>
              </a:rPr>
              <a:t>EDUCATION</a:t>
            </a:r>
            <a:endParaRPr kumimoji="0" lang="en-US" sz="1800" b="0" i="0" u="none" strike="noStrike" kern="1200" cap="none" spc="0" normalizeH="0" baseline="0" noProof="0">
              <a:ln>
                <a:noFill/>
              </a:ln>
              <a:solidFill>
                <a:srgbClr val="EA1947"/>
              </a:solidFill>
              <a:effectLst/>
              <a:uLnTx/>
              <a:uFillTx/>
              <a:latin typeface="GoodHeadlinePro-CondBold" panose="020B0806020101020102" pitchFamily="34" charset="0"/>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20C5D3B4-75C0-4BB4-BF0C-A8B7F565D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5681" y="2648426"/>
            <a:ext cx="1561148" cy="1561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70569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9D7B32-41E2-4120-A871-2A2657C99E28}"/>
              </a:ext>
            </a:extLst>
          </p:cNvPr>
          <p:cNvSpPr txBox="1"/>
          <p:nvPr/>
        </p:nvSpPr>
        <p:spPr>
          <a:xfrm>
            <a:off x="0" y="4970"/>
            <a:ext cx="12218670" cy="4681670"/>
          </a:xfrm>
          <a:prstGeom prst="rect">
            <a:avLst/>
          </a:prstGeom>
          <a:solidFill>
            <a:srgbClr val="1A1E4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E4B"/>
              </a:solidFill>
              <a:effectLst/>
              <a:uLnTx/>
              <a:uFillTx/>
              <a:latin typeface="GoodHeadlinePro"/>
              <a:ea typeface="Lato"/>
              <a:cs typeface="+mn-cs"/>
            </a:endParaRPr>
          </a:p>
        </p:txBody>
      </p:sp>
      <p:sp>
        <p:nvSpPr>
          <p:cNvPr id="5" name="TextBox 4">
            <a:extLst>
              <a:ext uri="{FF2B5EF4-FFF2-40B4-BE49-F238E27FC236}">
                <a16:creationId xmlns:a16="http://schemas.microsoft.com/office/drawing/2014/main" id="{14DF1338-422F-438A-84E6-311F7AF5024B}"/>
              </a:ext>
            </a:extLst>
          </p:cNvPr>
          <p:cNvSpPr txBox="1"/>
          <p:nvPr/>
        </p:nvSpPr>
        <p:spPr>
          <a:xfrm>
            <a:off x="1487939" y="491125"/>
            <a:ext cx="9823508" cy="584775"/>
          </a:xfrm>
          <a:prstGeom prst="rect">
            <a:avLst/>
          </a:prstGeom>
          <a:noFill/>
        </p:spPr>
        <p:txBody>
          <a:bodyPr wrap="square" lIns="91440" tIns="45720" rIns="91440" bIns="45720" rtlCol="0" anchor="t">
            <a:spAutoFit/>
          </a:bodyPr>
          <a:lstStyle/>
          <a:p>
            <a:pPr>
              <a:defRPr/>
            </a:pPr>
            <a:r>
              <a:rPr lang="en-US" sz="3200">
                <a:solidFill>
                  <a:schemeClr val="bg1"/>
                </a:solidFill>
                <a:latin typeface="IvyJournal SemiBold"/>
                <a:cs typeface="IvyJournal SemiBold"/>
              </a:rPr>
              <a:t>Resources </a:t>
            </a:r>
            <a:endParaRPr lang="en-US">
              <a:solidFill>
                <a:schemeClr val="bg1"/>
              </a:solidFill>
            </a:endParaRPr>
          </a:p>
        </p:txBody>
      </p:sp>
      <p:pic>
        <p:nvPicPr>
          <p:cNvPr id="7" name="Picture 6">
            <a:extLst>
              <a:ext uri="{FF2B5EF4-FFF2-40B4-BE49-F238E27FC236}">
                <a16:creationId xmlns:a16="http://schemas.microsoft.com/office/drawing/2014/main" id="{54F04746-F960-4EC5-AF86-6DC232B496D2}"/>
              </a:ext>
            </a:extLst>
          </p:cNvPr>
          <p:cNvPicPr>
            <a:picLocks noChangeAspect="1"/>
          </p:cNvPicPr>
          <p:nvPr/>
        </p:nvPicPr>
        <p:blipFill>
          <a:blip r:embed="rId2"/>
          <a:stretch>
            <a:fillRect/>
          </a:stretch>
        </p:blipFill>
        <p:spPr>
          <a:xfrm>
            <a:off x="7497673" y="6211768"/>
            <a:ext cx="4694327" cy="646232"/>
          </a:xfrm>
          <a:prstGeom prst="rect">
            <a:avLst/>
          </a:prstGeom>
        </p:spPr>
      </p:pic>
      <p:sp>
        <p:nvSpPr>
          <p:cNvPr id="11" name="Rectangle 10">
            <a:extLst>
              <a:ext uri="{FF2B5EF4-FFF2-40B4-BE49-F238E27FC236}">
                <a16:creationId xmlns:a16="http://schemas.microsoft.com/office/drawing/2014/main" id="{9177438C-0AEC-4E4F-B7BD-FEF257F9B64F}"/>
              </a:ext>
            </a:extLst>
          </p:cNvPr>
          <p:cNvSpPr/>
          <p:nvPr/>
        </p:nvSpPr>
        <p:spPr>
          <a:xfrm>
            <a:off x="718457" y="2030207"/>
            <a:ext cx="10528383" cy="4185681"/>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514350" lvl="0" indent="-514350" algn="l" rtl="0">
              <a:spcBef>
                <a:spcPts val="360"/>
              </a:spcBef>
              <a:spcAft>
                <a:spcPts val="0"/>
              </a:spcAft>
              <a:buFont typeface="+mj-lt"/>
              <a:buAutoNum type="arabicPeriod" startAt="6"/>
            </a:pPr>
            <a:endParaRPr lang="en-US" sz="2800"/>
          </a:p>
        </p:txBody>
      </p:sp>
      <p:pic>
        <p:nvPicPr>
          <p:cNvPr id="10" name="Picture 9" descr="Logo, company name&#10;&#10;Description automatically generated">
            <a:extLst>
              <a:ext uri="{FF2B5EF4-FFF2-40B4-BE49-F238E27FC236}">
                <a16:creationId xmlns:a16="http://schemas.microsoft.com/office/drawing/2014/main" id="{1F9794B2-1DBA-440D-B363-C094CDAE2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119" y="370408"/>
            <a:ext cx="1005655" cy="971618"/>
          </a:xfrm>
          <a:prstGeom prst="roundRect">
            <a:avLst>
              <a:gd name="adj" fmla="val 16667"/>
            </a:avLst>
          </a:prstGeom>
          <a:ln>
            <a:noFill/>
          </a:ln>
          <a:effectLst>
            <a:outerShdw blurRad="76200" dist="38100" dir="7800000" algn="tl" rotWithShape="0">
              <a:srgbClr val="000000">
                <a:alpha val="40000"/>
              </a:srgbClr>
            </a:outerShdw>
          </a:effectLst>
        </p:spPr>
      </p:pic>
      <p:sp>
        <p:nvSpPr>
          <p:cNvPr id="3" name="TextBox 2">
            <a:extLst>
              <a:ext uri="{FF2B5EF4-FFF2-40B4-BE49-F238E27FC236}">
                <a16:creationId xmlns:a16="http://schemas.microsoft.com/office/drawing/2014/main" id="{4E4998E0-7300-0E4D-6F64-993253C541E5}"/>
              </a:ext>
            </a:extLst>
          </p:cNvPr>
          <p:cNvSpPr txBox="1"/>
          <p:nvPr/>
        </p:nvSpPr>
        <p:spPr>
          <a:xfrm>
            <a:off x="767" y="6465403"/>
            <a:ext cx="6108568" cy="369332"/>
          </a:xfrm>
          <a:prstGeom prst="rect">
            <a:avLst/>
          </a:prstGeom>
          <a:noFill/>
        </p:spPr>
        <p:txBody>
          <a:bodyPr wrap="square" lIns="91440" tIns="45720" rIns="91440" bIns="45720" anchor="t">
            <a:spAutoFit/>
          </a:bodyPr>
          <a:lstStyle/>
          <a:p>
            <a:pPr marL="0" lvl="0" indent="0" rtl="0">
              <a:spcBef>
                <a:spcPts val="0"/>
              </a:spcBef>
              <a:spcAft>
                <a:spcPts val="800"/>
              </a:spcAft>
              <a:buNone/>
            </a:pPr>
            <a:endParaRPr lang="en-US">
              <a:solidFill>
                <a:schemeClr val="tx2"/>
              </a:solidFill>
            </a:endParaRPr>
          </a:p>
        </p:txBody>
      </p:sp>
      <p:sp>
        <p:nvSpPr>
          <p:cNvPr id="2" name="TextBox 1">
            <a:extLst>
              <a:ext uri="{FF2B5EF4-FFF2-40B4-BE49-F238E27FC236}">
                <a16:creationId xmlns:a16="http://schemas.microsoft.com/office/drawing/2014/main" id="{22A7016B-3714-BAFF-2B71-7CD0B4F1A162}"/>
              </a:ext>
            </a:extLst>
          </p:cNvPr>
          <p:cNvSpPr txBox="1"/>
          <p:nvPr/>
        </p:nvSpPr>
        <p:spPr>
          <a:xfrm>
            <a:off x="1030817" y="2166258"/>
            <a:ext cx="9791699" cy="36902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4000">
                <a:solidFill>
                  <a:srgbClr val="0563C1"/>
                </a:solidFill>
                <a:latin typeface="Calibri"/>
                <a:cs typeface="Segoe UI"/>
                <a:hlinkClick r:id="rId4"/>
              </a:rPr>
              <a:t>https://elementarymath.edc.org/</a:t>
            </a:r>
            <a:r>
              <a:rPr lang="en-US" sz="4000">
                <a:solidFill>
                  <a:srgbClr val="FFFFFF"/>
                </a:solidFill>
                <a:latin typeface="Calibri"/>
                <a:cs typeface="Segoe UI"/>
              </a:rPr>
              <a:t>​</a:t>
            </a:r>
          </a:p>
          <a:p>
            <a:pPr>
              <a:lnSpc>
                <a:spcPct val="150000"/>
              </a:lnSpc>
            </a:pPr>
            <a:r>
              <a:rPr lang="en-US" sz="4000">
                <a:solidFill>
                  <a:srgbClr val="0563C1"/>
                </a:solidFill>
                <a:latin typeface="Calibri"/>
                <a:cs typeface="Segoe UI"/>
                <a:hlinkClick r:id="rId5"/>
              </a:rPr>
              <a:t>https://youngmathematicians.edc.org/</a:t>
            </a:r>
            <a:r>
              <a:rPr lang="en-US" sz="4000">
                <a:solidFill>
                  <a:srgbClr val="FFFFFF"/>
                </a:solidFill>
                <a:latin typeface="Calibri"/>
                <a:cs typeface="Segoe UI"/>
              </a:rPr>
              <a:t>​</a:t>
            </a:r>
          </a:p>
          <a:p>
            <a:pPr>
              <a:lnSpc>
                <a:spcPct val="150000"/>
              </a:lnSpc>
            </a:pPr>
            <a:r>
              <a:rPr lang="en-US" sz="4000">
                <a:solidFill>
                  <a:srgbClr val="0563C1"/>
                </a:solidFill>
                <a:latin typeface="Calibri"/>
                <a:cs typeface="Segoe UI"/>
                <a:hlinkClick r:id="rId6"/>
              </a:rPr>
              <a:t>https://dreme.stanford.edu/</a:t>
            </a:r>
          </a:p>
          <a:p>
            <a:pPr>
              <a:lnSpc>
                <a:spcPct val="150000"/>
              </a:lnSpc>
            </a:pPr>
            <a:r>
              <a:rPr lang="en-US" sz="4000">
                <a:ea typeface="+mn-lt"/>
                <a:cs typeface="+mn-lt"/>
                <a:hlinkClick r:id="rId7"/>
              </a:rPr>
              <a:t>Math | NAEYC</a:t>
            </a:r>
            <a:endParaRPr lang="en-US"/>
          </a:p>
        </p:txBody>
      </p:sp>
    </p:spTree>
    <p:extLst>
      <p:ext uri="{BB962C8B-B14F-4D97-AF65-F5344CB8AC3E}">
        <p14:creationId xmlns:p14="http://schemas.microsoft.com/office/powerpoint/2010/main" val="2787334490"/>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D619282-E1BE-B50E-3D38-900C119083E0}"/>
              </a:ext>
            </a:extLst>
          </p:cNvPr>
          <p:cNvSpPr/>
          <p:nvPr/>
        </p:nvSpPr>
        <p:spPr>
          <a:xfrm>
            <a:off x="0" y="0"/>
            <a:ext cx="4750131"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7">
            <a:extLst>
              <a:ext uri="{FF2B5EF4-FFF2-40B4-BE49-F238E27FC236}">
                <a16:creationId xmlns:a16="http://schemas.microsoft.com/office/drawing/2014/main" id="{3E8AD98A-B62D-4723-7F48-2A8114CA1763}"/>
              </a:ext>
            </a:extLst>
          </p:cNvPr>
          <p:cNvGraphicFramePr>
            <a:graphicFrameLocks noGrp="1"/>
          </p:cNvGraphicFramePr>
          <p:nvPr>
            <p:extLst>
              <p:ext uri="{D42A27DB-BD31-4B8C-83A1-F6EECF244321}">
                <p14:modId xmlns:p14="http://schemas.microsoft.com/office/powerpoint/2010/main" val="1845907983"/>
              </p:ext>
            </p:extLst>
          </p:nvPr>
        </p:nvGraphicFramePr>
        <p:xfrm>
          <a:off x="5083435" y="693802"/>
          <a:ext cx="6673931" cy="5807034"/>
        </p:xfrm>
        <a:graphic>
          <a:graphicData uri="http://schemas.openxmlformats.org/drawingml/2006/table">
            <a:tbl>
              <a:tblPr firstRow="1" bandRow="1">
                <a:tableStyleId>{5940675A-B579-460E-94D1-54222C63F5DA}</a:tableStyleId>
              </a:tblPr>
              <a:tblGrid>
                <a:gridCol w="1659753">
                  <a:extLst>
                    <a:ext uri="{9D8B030D-6E8A-4147-A177-3AD203B41FA5}">
                      <a16:colId xmlns:a16="http://schemas.microsoft.com/office/drawing/2014/main" val="2320917456"/>
                    </a:ext>
                  </a:extLst>
                </a:gridCol>
                <a:gridCol w="5014178">
                  <a:extLst>
                    <a:ext uri="{9D8B030D-6E8A-4147-A177-3AD203B41FA5}">
                      <a16:colId xmlns:a16="http://schemas.microsoft.com/office/drawing/2014/main" val="4071553316"/>
                    </a:ext>
                  </a:extLst>
                </a:gridCol>
              </a:tblGrid>
              <a:tr h="1456106">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3200" b="1"/>
                        <a:t>On Twitter: @OMIALSDE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56057966"/>
                  </a:ext>
                </a:extLst>
              </a:tr>
              <a:tr h="1254954">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3200" b="1"/>
                        <a:t>YouTube Channel: OMIALSDE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4955033"/>
                  </a:ext>
                </a:extLst>
              </a:tr>
              <a:tr h="1222507">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3200" b="1"/>
                        <a:t>Facebook: OMI ALSDE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85591624"/>
                  </a:ext>
                </a:extLst>
              </a:tr>
              <a:tr h="1873467">
                <a:tc gridSpan="2">
                  <a:txBody>
                    <a:bodyPr/>
                    <a:lstStyle/>
                    <a:p>
                      <a:pPr algn="ctr"/>
                      <a:r>
                        <a:rPr lang="en-US" sz="3600" b="1"/>
                        <a:t>Hashtags:</a:t>
                      </a:r>
                    </a:p>
                    <a:p>
                      <a:pPr algn="ctr"/>
                      <a:r>
                        <a:rPr lang="en-US" sz="3600" b="1"/>
                        <a:t>#OMIbettertogether</a:t>
                      </a:r>
                    </a:p>
                    <a:p>
                      <a:pPr algn="ctr"/>
                      <a:r>
                        <a:rPr lang="en-US" sz="3600" b="1"/>
                        <a:t>#OMIgetonboard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l"/>
                      <a:endParaRPr lang="en-US"/>
                    </a:p>
                  </a:txBody>
                  <a:tcPr anchor="ctr"/>
                </a:tc>
                <a:extLst>
                  <a:ext uri="{0D108BD9-81ED-4DB2-BD59-A6C34878D82A}">
                    <a16:rowId xmlns:a16="http://schemas.microsoft.com/office/drawing/2014/main" val="2924024092"/>
                  </a:ext>
                </a:extLst>
              </a:tr>
            </a:tbl>
          </a:graphicData>
        </a:graphic>
      </p:graphicFrame>
      <p:pic>
        <p:nvPicPr>
          <p:cNvPr id="1026" name="Picture 2" descr="Free Twitter Logo SVG, PNG Icon, Symbol. Download Image.">
            <a:extLst>
              <a:ext uri="{FF2B5EF4-FFF2-40B4-BE49-F238E27FC236}">
                <a16:creationId xmlns:a16="http://schemas.microsoft.com/office/drawing/2014/main" id="{D381FCA5-5ED2-D887-E661-35488CAC8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7100" y="1038082"/>
            <a:ext cx="913224" cy="913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FB37279-58E8-2354-1BC2-D97FDFE5BBC2}"/>
              </a:ext>
            </a:extLst>
          </p:cNvPr>
          <p:cNvPicPr>
            <a:picLocks noChangeAspect="1"/>
          </p:cNvPicPr>
          <p:nvPr/>
        </p:nvPicPr>
        <p:blipFill>
          <a:blip r:embed="rId3"/>
          <a:stretch>
            <a:fillRect/>
          </a:stretch>
        </p:blipFill>
        <p:spPr>
          <a:xfrm>
            <a:off x="5252688" y="2295586"/>
            <a:ext cx="1318560" cy="913225"/>
          </a:xfrm>
          <a:prstGeom prst="rect">
            <a:avLst/>
          </a:prstGeom>
        </p:spPr>
      </p:pic>
      <p:pic>
        <p:nvPicPr>
          <p:cNvPr id="1028" name="Picture 4" descr="Facebook Logo and symbol, meaning, history, PNG, brand">
            <a:extLst>
              <a:ext uri="{FF2B5EF4-FFF2-40B4-BE49-F238E27FC236}">
                <a16:creationId xmlns:a16="http://schemas.microsoft.com/office/drawing/2014/main" id="{07114760-02E4-C755-79CC-80B76EF7A7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277" r="22018"/>
          <a:stretch/>
        </p:blipFill>
        <p:spPr bwMode="auto">
          <a:xfrm>
            <a:off x="5332333" y="3429000"/>
            <a:ext cx="1159270" cy="1087318"/>
          </a:xfrm>
          <a:prstGeom prst="ellipse">
            <a:avLst/>
          </a:prstGeom>
          <a:noFill/>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66C957F2-AD37-F362-BE57-4BC2318423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557" y="693802"/>
            <a:ext cx="3766567" cy="3342012"/>
          </a:xfrm>
          <a:prstGeom prst="rect">
            <a:avLst/>
          </a:prstGeom>
        </p:spPr>
      </p:pic>
      <p:sp>
        <p:nvSpPr>
          <p:cNvPr id="12" name="TextBox 11">
            <a:extLst>
              <a:ext uri="{FF2B5EF4-FFF2-40B4-BE49-F238E27FC236}">
                <a16:creationId xmlns:a16="http://schemas.microsoft.com/office/drawing/2014/main" id="{33A8A39E-B3EB-2FE3-0CFF-BB5E723FFC51}"/>
              </a:ext>
            </a:extLst>
          </p:cNvPr>
          <p:cNvSpPr txBox="1"/>
          <p:nvPr/>
        </p:nvSpPr>
        <p:spPr>
          <a:xfrm>
            <a:off x="190801" y="4354190"/>
            <a:ext cx="4390077" cy="1569660"/>
          </a:xfrm>
          <a:prstGeom prst="rect">
            <a:avLst/>
          </a:prstGeom>
          <a:noFill/>
        </p:spPr>
        <p:txBody>
          <a:bodyPr wrap="square" rtlCol="0">
            <a:spAutoFit/>
          </a:bodyPr>
          <a:lstStyle/>
          <a:p>
            <a:pPr algn="ctr"/>
            <a:r>
              <a:rPr lang="en-US" sz="4800" b="1" i="1" cap="all">
                <a:solidFill>
                  <a:schemeClr val="bg1"/>
                </a:solidFill>
              </a:rPr>
              <a:t>Follow us on Social Media!</a:t>
            </a:r>
          </a:p>
        </p:txBody>
      </p:sp>
    </p:spTree>
    <p:extLst>
      <p:ext uri="{BB962C8B-B14F-4D97-AF65-F5344CB8AC3E}">
        <p14:creationId xmlns:p14="http://schemas.microsoft.com/office/powerpoint/2010/main" val="2936890937"/>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10;&#10;Description automatically generated">
            <a:extLst>
              <a:ext uri="{FF2B5EF4-FFF2-40B4-BE49-F238E27FC236}">
                <a16:creationId xmlns:a16="http://schemas.microsoft.com/office/drawing/2014/main" id="{7E3ACCF9-773A-D84F-575F-B4177EEE1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2367" y="1660658"/>
            <a:ext cx="3536683" cy="3536683"/>
          </a:xfrm>
          <a:prstGeom prst="rect">
            <a:avLst/>
          </a:prstGeom>
        </p:spPr>
      </p:pic>
      <p:sp>
        <p:nvSpPr>
          <p:cNvPr id="4" name="TextBox 3">
            <a:extLst>
              <a:ext uri="{FF2B5EF4-FFF2-40B4-BE49-F238E27FC236}">
                <a16:creationId xmlns:a16="http://schemas.microsoft.com/office/drawing/2014/main" id="{989ED25D-6C4F-52F0-AAB6-5D33F4751D40}"/>
              </a:ext>
            </a:extLst>
          </p:cNvPr>
          <p:cNvSpPr txBox="1"/>
          <p:nvPr/>
        </p:nvSpPr>
        <p:spPr>
          <a:xfrm>
            <a:off x="-43543" y="1305910"/>
            <a:ext cx="6139543" cy="4770537"/>
          </a:xfrm>
          <a:prstGeom prst="rect">
            <a:avLst/>
          </a:prstGeom>
          <a:noFill/>
        </p:spPr>
        <p:txBody>
          <a:bodyPr wrap="square" rtlCol="0">
            <a:spAutoFit/>
          </a:bodyPr>
          <a:lstStyle/>
          <a:p>
            <a:pPr algn="ctr"/>
            <a:r>
              <a:rPr lang="en-US" sz="4000" b="1">
                <a:solidFill>
                  <a:schemeClr val="tx2"/>
                </a:solidFill>
              </a:rPr>
              <a:t>Questions?</a:t>
            </a:r>
          </a:p>
          <a:p>
            <a:pPr algn="ctr"/>
            <a:endParaRPr lang="en-US" sz="4000"/>
          </a:p>
          <a:p>
            <a:pPr algn="ctr"/>
            <a:endParaRPr lang="en-US" sz="2400"/>
          </a:p>
          <a:p>
            <a:pPr algn="ctr"/>
            <a:r>
              <a:rPr lang="en-US" sz="4000"/>
              <a:t>Karen Anderson, Ph.D.</a:t>
            </a:r>
          </a:p>
          <a:p>
            <a:pPr algn="ctr"/>
            <a:r>
              <a:rPr lang="en-US" sz="4000"/>
              <a:t>Director</a:t>
            </a:r>
          </a:p>
          <a:p>
            <a:pPr algn="ctr"/>
            <a:r>
              <a:rPr lang="en-US" sz="4000"/>
              <a:t>Office of Mathematics Improvement</a:t>
            </a:r>
          </a:p>
          <a:p>
            <a:pPr algn="ctr"/>
            <a:r>
              <a:rPr lang="en-US" sz="4000">
                <a:hlinkClick r:id="rId3"/>
              </a:rPr>
              <a:t>kanderson1@alsde.edu</a:t>
            </a:r>
            <a:endParaRPr lang="en-US" sz="4000"/>
          </a:p>
        </p:txBody>
      </p:sp>
    </p:spTree>
    <p:extLst>
      <p:ext uri="{BB962C8B-B14F-4D97-AF65-F5344CB8AC3E}">
        <p14:creationId xmlns:p14="http://schemas.microsoft.com/office/powerpoint/2010/main" val="260371289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A1E4B"/>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0A88D9C9-CE68-448A-AB1E-E70848BB2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055" y="2246547"/>
            <a:ext cx="6425890" cy="2689876"/>
          </a:xfrm>
          <a:prstGeom prst="rect">
            <a:avLst/>
          </a:prstGeom>
        </p:spPr>
      </p:pic>
    </p:spTree>
    <p:extLst>
      <p:ext uri="{BB962C8B-B14F-4D97-AF65-F5344CB8AC3E}">
        <p14:creationId xmlns:p14="http://schemas.microsoft.com/office/powerpoint/2010/main" val="3359558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52"/>
        <p:cNvGrpSpPr/>
        <p:nvPr/>
      </p:nvGrpSpPr>
      <p:grpSpPr>
        <a:xfrm>
          <a:off x="0" y="0"/>
          <a:ext cx="0" cy="0"/>
          <a:chOff x="0" y="0"/>
          <a:chExt cx="0" cy="0"/>
        </a:xfrm>
      </p:grpSpPr>
      <p:sp>
        <p:nvSpPr>
          <p:cNvPr id="2" name="Rectangle 1">
            <a:extLst>
              <a:ext uri="{FF2B5EF4-FFF2-40B4-BE49-F238E27FC236}">
                <a16:creationId xmlns:a16="http://schemas.microsoft.com/office/drawing/2014/main" id="{CB795E79-4566-192A-5468-60308D2017B9}"/>
              </a:ext>
            </a:extLst>
          </p:cNvPr>
          <p:cNvSpPr/>
          <p:nvPr/>
        </p:nvSpPr>
        <p:spPr>
          <a:xfrm>
            <a:off x="0" y="1207667"/>
            <a:ext cx="12192000" cy="440113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Google Shape;53;p7"/>
          <p:cNvSpPr txBox="1">
            <a:spLocks noGrp="1"/>
          </p:cNvSpPr>
          <p:nvPr>
            <p:ph type="title"/>
          </p:nvPr>
        </p:nvSpPr>
        <p:spPr>
          <a:xfrm>
            <a:off x="201900" y="165967"/>
            <a:ext cx="11360800" cy="763600"/>
          </a:xfrm>
          <a:prstGeom prst="rect">
            <a:avLst/>
          </a:prstGeom>
        </p:spPr>
        <p:txBody>
          <a:bodyPr spcFirstLastPara="1" vert="horz" wrap="square" lIns="121900" tIns="121900" rIns="121900" bIns="121900" rtlCol="0" anchor="t" anchorCtr="0">
            <a:normAutofit fontScale="90000"/>
          </a:bodyPr>
          <a:lstStyle/>
          <a:p>
            <a:pPr>
              <a:spcBef>
                <a:spcPts val="0"/>
              </a:spcBef>
            </a:pPr>
            <a:r>
              <a:rPr lang="en" b="1">
                <a:latin typeface="Arial" panose="020B0604020202020204" pitchFamily="34" charset="0"/>
                <a:cs typeface="Arial" panose="020B0604020202020204" pitchFamily="34" charset="0"/>
              </a:rPr>
              <a:t>Meet the Regional Coordinators!</a:t>
            </a:r>
            <a:endParaRPr b="1">
              <a:latin typeface="Arial" panose="020B0604020202020204" pitchFamily="34" charset="0"/>
              <a:cs typeface="Arial" panose="020B0604020202020204" pitchFamily="34" charset="0"/>
            </a:endParaRPr>
          </a:p>
        </p:txBody>
      </p:sp>
      <p:pic>
        <p:nvPicPr>
          <p:cNvPr id="54" name="Google Shape;54;p7"/>
          <p:cNvPicPr preferRelativeResize="0"/>
          <p:nvPr/>
        </p:nvPicPr>
        <p:blipFill rotWithShape="1">
          <a:blip r:embed="rId3">
            <a:alphaModFix/>
          </a:blip>
          <a:srcRect t="17136"/>
          <a:stretch/>
        </p:blipFill>
        <p:spPr>
          <a:xfrm>
            <a:off x="5971333" y="1306467"/>
            <a:ext cx="1788000" cy="1481600"/>
          </a:xfrm>
          <a:prstGeom prst="ellipse">
            <a:avLst/>
          </a:prstGeom>
          <a:noFill/>
          <a:ln>
            <a:noFill/>
          </a:ln>
        </p:spPr>
      </p:pic>
      <p:pic>
        <p:nvPicPr>
          <p:cNvPr id="55" name="Google Shape;55;p7"/>
          <p:cNvPicPr preferRelativeResize="0"/>
          <p:nvPr/>
        </p:nvPicPr>
        <p:blipFill rotWithShape="1">
          <a:blip r:embed="rId4">
            <a:alphaModFix/>
          </a:blip>
          <a:srcRect t="15966"/>
          <a:stretch/>
        </p:blipFill>
        <p:spPr>
          <a:xfrm>
            <a:off x="201897" y="1329860"/>
            <a:ext cx="1707600" cy="1434800"/>
          </a:xfrm>
          <a:prstGeom prst="ellipse">
            <a:avLst/>
          </a:prstGeom>
          <a:noFill/>
          <a:ln>
            <a:noFill/>
          </a:ln>
        </p:spPr>
      </p:pic>
      <p:pic>
        <p:nvPicPr>
          <p:cNvPr id="56" name="Google Shape;56;p7"/>
          <p:cNvPicPr preferRelativeResize="0"/>
          <p:nvPr/>
        </p:nvPicPr>
        <p:blipFill>
          <a:blip r:embed="rId5">
            <a:alphaModFix/>
          </a:blip>
          <a:stretch>
            <a:fillRect/>
          </a:stretch>
        </p:blipFill>
        <p:spPr>
          <a:xfrm>
            <a:off x="2315667" y="1306467"/>
            <a:ext cx="1300400" cy="1300400"/>
          </a:xfrm>
          <a:prstGeom prst="ellipse">
            <a:avLst/>
          </a:prstGeom>
          <a:noFill/>
          <a:ln>
            <a:noFill/>
          </a:ln>
        </p:spPr>
      </p:pic>
      <p:pic>
        <p:nvPicPr>
          <p:cNvPr id="57" name="Google Shape;57;p7"/>
          <p:cNvPicPr preferRelativeResize="0"/>
          <p:nvPr/>
        </p:nvPicPr>
        <p:blipFill rotWithShape="1">
          <a:blip r:embed="rId6">
            <a:alphaModFix/>
          </a:blip>
          <a:srcRect t="28891" r="46915"/>
          <a:stretch/>
        </p:blipFill>
        <p:spPr>
          <a:xfrm>
            <a:off x="4370267" y="2805734"/>
            <a:ext cx="1300532" cy="1317284"/>
          </a:xfrm>
          <a:prstGeom prst="rect">
            <a:avLst/>
          </a:prstGeom>
          <a:noFill/>
          <a:ln>
            <a:noFill/>
          </a:ln>
        </p:spPr>
      </p:pic>
      <p:pic>
        <p:nvPicPr>
          <p:cNvPr id="58" name="Google Shape;58;p7"/>
          <p:cNvPicPr preferRelativeResize="0"/>
          <p:nvPr/>
        </p:nvPicPr>
        <p:blipFill>
          <a:blip r:embed="rId7">
            <a:alphaModFix/>
          </a:blip>
          <a:stretch>
            <a:fillRect/>
          </a:stretch>
        </p:blipFill>
        <p:spPr>
          <a:xfrm>
            <a:off x="4199717" y="4086400"/>
            <a:ext cx="1481600" cy="1481600"/>
          </a:xfrm>
          <a:prstGeom prst="ellipse">
            <a:avLst/>
          </a:prstGeom>
          <a:noFill/>
          <a:ln>
            <a:noFill/>
          </a:ln>
        </p:spPr>
      </p:pic>
      <p:pic>
        <p:nvPicPr>
          <p:cNvPr id="59" name="Google Shape;59;p7"/>
          <p:cNvPicPr preferRelativeResize="0"/>
          <p:nvPr/>
        </p:nvPicPr>
        <p:blipFill>
          <a:blip r:embed="rId8">
            <a:alphaModFix/>
          </a:blip>
          <a:stretch>
            <a:fillRect/>
          </a:stretch>
        </p:blipFill>
        <p:spPr>
          <a:xfrm>
            <a:off x="6138033" y="2688184"/>
            <a:ext cx="1481600" cy="1481600"/>
          </a:xfrm>
          <a:prstGeom prst="ellipse">
            <a:avLst/>
          </a:prstGeom>
          <a:noFill/>
          <a:ln>
            <a:noFill/>
          </a:ln>
        </p:spPr>
      </p:pic>
      <p:pic>
        <p:nvPicPr>
          <p:cNvPr id="60" name="Google Shape;60;p7"/>
          <p:cNvPicPr preferRelativeResize="0"/>
          <p:nvPr/>
        </p:nvPicPr>
        <p:blipFill rotWithShape="1">
          <a:blip r:embed="rId9">
            <a:alphaModFix/>
          </a:blip>
          <a:srcRect l="7870" t="16729" r="9286"/>
          <a:stretch/>
        </p:blipFill>
        <p:spPr>
          <a:xfrm>
            <a:off x="4188000" y="1329867"/>
            <a:ext cx="1427600" cy="1434800"/>
          </a:xfrm>
          <a:prstGeom prst="ellipse">
            <a:avLst/>
          </a:prstGeom>
          <a:noFill/>
          <a:ln>
            <a:noFill/>
          </a:ln>
        </p:spPr>
      </p:pic>
      <p:pic>
        <p:nvPicPr>
          <p:cNvPr id="61" name="Google Shape;61;p7"/>
          <p:cNvPicPr preferRelativeResize="0"/>
          <p:nvPr/>
        </p:nvPicPr>
        <p:blipFill rotWithShape="1">
          <a:blip r:embed="rId10">
            <a:alphaModFix/>
          </a:blip>
          <a:srcRect l="16023" t="29293" r="15846"/>
          <a:stretch/>
        </p:blipFill>
        <p:spPr>
          <a:xfrm>
            <a:off x="2280100" y="2701184"/>
            <a:ext cx="1481600" cy="1455600"/>
          </a:xfrm>
          <a:prstGeom prst="ellipse">
            <a:avLst/>
          </a:prstGeom>
          <a:noFill/>
          <a:ln>
            <a:noFill/>
          </a:ln>
        </p:spPr>
      </p:pic>
      <p:pic>
        <p:nvPicPr>
          <p:cNvPr id="62" name="Google Shape;62;p7"/>
          <p:cNvPicPr preferRelativeResize="0"/>
          <p:nvPr/>
        </p:nvPicPr>
        <p:blipFill rotWithShape="1">
          <a:blip r:embed="rId11">
            <a:alphaModFix/>
          </a:blip>
          <a:srcRect l="6661" t="16839" r="4045"/>
          <a:stretch/>
        </p:blipFill>
        <p:spPr>
          <a:xfrm>
            <a:off x="8059867" y="1319467"/>
            <a:ext cx="1563200" cy="1455600"/>
          </a:xfrm>
          <a:prstGeom prst="ellipse">
            <a:avLst/>
          </a:prstGeom>
          <a:noFill/>
          <a:ln>
            <a:noFill/>
          </a:ln>
        </p:spPr>
      </p:pic>
      <p:pic>
        <p:nvPicPr>
          <p:cNvPr id="63" name="Google Shape;63;p7"/>
          <p:cNvPicPr preferRelativeResize="0"/>
          <p:nvPr/>
        </p:nvPicPr>
        <p:blipFill rotWithShape="1">
          <a:blip r:embed="rId12">
            <a:alphaModFix/>
          </a:blip>
          <a:srcRect l="7533" t="10281" r="6952"/>
          <a:stretch/>
        </p:blipFill>
        <p:spPr>
          <a:xfrm>
            <a:off x="443333" y="2746995"/>
            <a:ext cx="1300400" cy="1364000"/>
          </a:xfrm>
          <a:prstGeom prst="ellipse">
            <a:avLst/>
          </a:prstGeom>
          <a:noFill/>
          <a:ln>
            <a:noFill/>
          </a:ln>
        </p:spPr>
      </p:pic>
      <p:pic>
        <p:nvPicPr>
          <p:cNvPr id="64" name="Google Shape;64;p7"/>
          <p:cNvPicPr preferRelativeResize="0"/>
          <p:nvPr/>
        </p:nvPicPr>
        <p:blipFill>
          <a:blip r:embed="rId13">
            <a:alphaModFix/>
          </a:blip>
          <a:stretch>
            <a:fillRect/>
          </a:stretch>
        </p:blipFill>
        <p:spPr>
          <a:xfrm>
            <a:off x="10068400" y="1207667"/>
            <a:ext cx="1679200" cy="1679200"/>
          </a:xfrm>
          <a:prstGeom prst="ellipse">
            <a:avLst/>
          </a:prstGeom>
          <a:noFill/>
          <a:ln>
            <a:noFill/>
          </a:ln>
        </p:spPr>
      </p:pic>
      <p:pic>
        <p:nvPicPr>
          <p:cNvPr id="65" name="Google Shape;65;p7"/>
          <p:cNvPicPr preferRelativeResize="0"/>
          <p:nvPr/>
        </p:nvPicPr>
        <p:blipFill>
          <a:blip r:embed="rId14">
            <a:alphaModFix/>
          </a:blip>
          <a:stretch>
            <a:fillRect/>
          </a:stretch>
        </p:blipFill>
        <p:spPr>
          <a:xfrm>
            <a:off x="8173067" y="2688200"/>
            <a:ext cx="1481600" cy="1481600"/>
          </a:xfrm>
          <a:prstGeom prst="ellipse">
            <a:avLst/>
          </a:prstGeom>
          <a:noFill/>
          <a:ln>
            <a:noFill/>
          </a:ln>
        </p:spPr>
      </p:pic>
      <p:pic>
        <p:nvPicPr>
          <p:cNvPr id="66" name="Google Shape;66;p7"/>
          <p:cNvPicPr preferRelativeResize="0"/>
          <p:nvPr/>
        </p:nvPicPr>
        <p:blipFill rotWithShape="1">
          <a:blip r:embed="rId15">
            <a:alphaModFix/>
          </a:blip>
          <a:srcRect l="35443" t="27397" r="33982" b="18243"/>
          <a:stretch/>
        </p:blipFill>
        <p:spPr>
          <a:xfrm>
            <a:off x="10122700" y="2764667"/>
            <a:ext cx="1707600" cy="1707600"/>
          </a:xfrm>
          <a:prstGeom prst="ellipse">
            <a:avLst/>
          </a:prstGeom>
          <a:noFill/>
          <a:ln>
            <a:noFill/>
          </a:ln>
        </p:spPr>
      </p:pic>
      <p:pic>
        <p:nvPicPr>
          <p:cNvPr id="67" name="Google Shape;67;p7"/>
          <p:cNvPicPr preferRelativeResize="0"/>
          <p:nvPr/>
        </p:nvPicPr>
        <p:blipFill>
          <a:blip r:embed="rId16">
            <a:alphaModFix/>
          </a:blip>
          <a:stretch>
            <a:fillRect/>
          </a:stretch>
        </p:blipFill>
        <p:spPr>
          <a:xfrm>
            <a:off x="2263900" y="4045600"/>
            <a:ext cx="1563200" cy="1563200"/>
          </a:xfrm>
          <a:prstGeom prst="ellipse">
            <a:avLst/>
          </a:prstGeom>
          <a:noFill/>
          <a:ln>
            <a:noFill/>
          </a:ln>
        </p:spPr>
      </p:pic>
      <p:pic>
        <p:nvPicPr>
          <p:cNvPr id="68" name="Google Shape;68;p7"/>
          <p:cNvPicPr preferRelativeResize="0"/>
          <p:nvPr/>
        </p:nvPicPr>
        <p:blipFill rotWithShape="1">
          <a:blip r:embed="rId17">
            <a:alphaModFix/>
          </a:blip>
          <a:srcRect l="-139346" t="18270" r="147544" b="-4492"/>
          <a:stretch/>
        </p:blipFill>
        <p:spPr>
          <a:xfrm>
            <a:off x="6998900" y="4199433"/>
            <a:ext cx="1788000" cy="1679200"/>
          </a:xfrm>
          <a:prstGeom prst="ellipse">
            <a:avLst/>
          </a:prstGeom>
          <a:noFill/>
          <a:ln>
            <a:noFill/>
          </a:ln>
        </p:spPr>
      </p:pic>
      <p:pic>
        <p:nvPicPr>
          <p:cNvPr id="69" name="Google Shape;69;p7"/>
          <p:cNvPicPr preferRelativeResize="0"/>
          <p:nvPr/>
        </p:nvPicPr>
        <p:blipFill>
          <a:blip r:embed="rId17">
            <a:alphaModFix/>
          </a:blip>
          <a:stretch>
            <a:fillRect/>
          </a:stretch>
        </p:blipFill>
        <p:spPr>
          <a:xfrm>
            <a:off x="10310934" y="4161366"/>
            <a:ext cx="1331133" cy="1331665"/>
          </a:xfrm>
          <a:prstGeom prst="ellipse">
            <a:avLst/>
          </a:prstGeom>
          <a:noFill/>
          <a:ln>
            <a:noFill/>
          </a:ln>
        </p:spPr>
      </p:pic>
      <p:pic>
        <p:nvPicPr>
          <p:cNvPr id="70" name="Google Shape;70;p7"/>
          <p:cNvPicPr preferRelativeResize="0"/>
          <p:nvPr/>
        </p:nvPicPr>
        <p:blipFill>
          <a:blip r:embed="rId18">
            <a:alphaModFix/>
          </a:blip>
          <a:stretch>
            <a:fillRect/>
          </a:stretch>
        </p:blipFill>
        <p:spPr>
          <a:xfrm>
            <a:off x="8234333" y="4065791"/>
            <a:ext cx="1481600" cy="1481600"/>
          </a:xfrm>
          <a:prstGeom prst="ellipse">
            <a:avLst/>
          </a:prstGeom>
          <a:noFill/>
          <a:ln>
            <a:noFill/>
          </a:ln>
        </p:spPr>
      </p:pic>
      <p:pic>
        <p:nvPicPr>
          <p:cNvPr id="71" name="Google Shape;71;p7"/>
          <p:cNvPicPr preferRelativeResize="0"/>
          <p:nvPr/>
        </p:nvPicPr>
        <p:blipFill>
          <a:blip r:embed="rId19">
            <a:alphaModFix/>
          </a:blip>
          <a:stretch>
            <a:fillRect/>
          </a:stretch>
        </p:blipFill>
        <p:spPr>
          <a:xfrm>
            <a:off x="6119334" y="4076717"/>
            <a:ext cx="1664933" cy="1500963"/>
          </a:xfrm>
          <a:prstGeom prst="rect">
            <a:avLst/>
          </a:prstGeom>
          <a:noFill/>
          <a:ln>
            <a:noFill/>
          </a:ln>
        </p:spPr>
      </p:pic>
      <p:pic>
        <p:nvPicPr>
          <p:cNvPr id="72" name="Google Shape;72;p7"/>
          <p:cNvPicPr preferRelativeResize="0"/>
          <p:nvPr/>
        </p:nvPicPr>
        <p:blipFill>
          <a:blip r:embed="rId20">
            <a:alphaModFix/>
          </a:blip>
          <a:stretch>
            <a:fillRect/>
          </a:stretch>
        </p:blipFill>
        <p:spPr>
          <a:xfrm>
            <a:off x="346300" y="4123311"/>
            <a:ext cx="1563200" cy="1407788"/>
          </a:xfrm>
          <a:prstGeom prst="rect">
            <a:avLst/>
          </a:prstGeom>
          <a:noFill/>
          <a:ln>
            <a:noFill/>
          </a:ln>
        </p:spPr>
      </p:pic>
      <p:sp>
        <p:nvSpPr>
          <p:cNvPr id="4" name="TextBox 3">
            <a:extLst>
              <a:ext uri="{FF2B5EF4-FFF2-40B4-BE49-F238E27FC236}">
                <a16:creationId xmlns:a16="http://schemas.microsoft.com/office/drawing/2014/main" id="{C85BC0F2-AED0-6A6B-2758-8D7AE3A4960F}"/>
              </a:ext>
            </a:extLst>
          </p:cNvPr>
          <p:cNvSpPr txBox="1"/>
          <p:nvPr/>
        </p:nvSpPr>
        <p:spPr>
          <a:xfrm>
            <a:off x="6377049" y="6398198"/>
            <a:ext cx="5584292" cy="3693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EA1947"/>
                </a:solidFill>
                <a:effectLst/>
                <a:uLnTx/>
                <a:uFillTx/>
                <a:latin typeface="GoodHeadlinePro-CondBold" panose="020B0806020101020102" pitchFamily="34" charset="0"/>
                <a:ea typeface="+mn-ea"/>
                <a:cs typeface="+mn-cs"/>
              </a:rPr>
              <a:t>ALABAMA STATE DEPARTMENT</a:t>
            </a:r>
            <a:r>
              <a:rPr kumimoji="0" lang="en-US" sz="1800" b="0" i="0" u="none" strike="noStrike" kern="1200" cap="none" spc="0" normalizeH="0" baseline="22000" noProof="0">
                <a:ln>
                  <a:noFill/>
                </a:ln>
                <a:solidFill>
                  <a:srgbClr val="EA1947"/>
                </a:solidFill>
                <a:effectLst/>
                <a:uLnTx/>
                <a:uFillTx/>
                <a:latin typeface="GoodHeadlinePro-CondBold" panose="020B0806020101020102" pitchFamily="34" charset="0"/>
                <a:ea typeface="+mn-ea"/>
                <a:cs typeface="+mn-cs"/>
              </a:rPr>
              <a:t> </a:t>
            </a:r>
            <a:r>
              <a:rPr kumimoji="0" lang="en-US" sz="1400" b="0" i="1" u="none" strike="noStrike" kern="1200" cap="none" spc="0" normalizeH="0" baseline="22000" noProof="0">
                <a:ln>
                  <a:noFill/>
                </a:ln>
                <a:solidFill>
                  <a:srgbClr val="EA1947"/>
                </a:solidFill>
                <a:effectLst/>
                <a:uLnTx/>
                <a:uFillTx/>
                <a:latin typeface="IvyJournal SemiBold Italic" panose="020B0404020101010102" pitchFamily="34" charset="0"/>
                <a:ea typeface="+mn-ea"/>
                <a:cs typeface="IvyJournal SemiBold Italic" panose="020B0404020101010102" pitchFamily="34" charset="0"/>
              </a:rPr>
              <a:t>of</a:t>
            </a:r>
            <a:r>
              <a:rPr kumimoji="0" lang="en-US" sz="1400" b="0" i="0" u="none" strike="noStrike" kern="1200" cap="none" spc="0" normalizeH="0" baseline="22000" noProof="0">
                <a:ln>
                  <a:noFill/>
                </a:ln>
                <a:solidFill>
                  <a:srgbClr val="EA1947"/>
                </a:solidFill>
                <a:effectLst/>
                <a:uLnTx/>
                <a:uFillTx/>
                <a:latin typeface="IvyJournal SemiBold Italic" panose="020B0404020101010102" pitchFamily="34" charset="0"/>
                <a:ea typeface="+mn-ea"/>
                <a:cs typeface="IvyJournal SemiBold Italic" panose="020B0404020101010102" pitchFamily="34" charset="0"/>
              </a:rPr>
              <a:t> </a:t>
            </a:r>
            <a:r>
              <a:rPr kumimoji="0" lang="en-US" sz="1400" b="0" i="0" u="none" strike="noStrike" kern="1200" cap="none" spc="0" normalizeH="0" baseline="22000" noProof="0">
                <a:ln>
                  <a:noFill/>
                </a:ln>
                <a:solidFill>
                  <a:srgbClr val="EA1947"/>
                </a:solidFill>
                <a:effectLst/>
                <a:uLnTx/>
                <a:uFillTx/>
                <a:latin typeface="GoodHeadlinePro-CondBold" panose="020B0806020101020102" pitchFamily="34" charset="0"/>
                <a:ea typeface="+mn-ea"/>
                <a:cs typeface="+mn-cs"/>
              </a:rPr>
              <a:t> </a:t>
            </a:r>
            <a:r>
              <a:rPr kumimoji="0" lang="en-US" sz="1800" b="0" i="0" u="none" strike="noStrike" kern="1200" cap="none" spc="0" normalizeH="0" baseline="0" noProof="0">
                <a:ln>
                  <a:noFill/>
                </a:ln>
                <a:solidFill>
                  <a:srgbClr val="EA1947"/>
                </a:solidFill>
                <a:effectLst/>
                <a:uLnTx/>
                <a:uFillTx/>
                <a:latin typeface="GoodHeadlinePro-CondBold" panose="020B0806020101020102" pitchFamily="34" charset="0"/>
                <a:ea typeface="+mn-ea"/>
                <a:cs typeface="+mn-cs"/>
              </a:rPr>
              <a:t>EDUCATION</a:t>
            </a:r>
            <a:endParaRPr kumimoji="0" lang="en-US" sz="1400" b="0" i="0" u="none" strike="noStrike" kern="1200" cap="none" spc="0" normalizeH="0" baseline="0" noProof="0">
              <a:ln>
                <a:noFill/>
              </a:ln>
              <a:solidFill>
                <a:srgbClr val="EA1947"/>
              </a:solidFill>
              <a:effectLst/>
              <a:uLnTx/>
              <a:uFillTx/>
              <a:latin typeface="GoodHeadlinePro-CondBold" panose="020B0806020101020102" pitchFamily="34" charset="0"/>
              <a:ea typeface="+mn-ea"/>
              <a:cs typeface="+mn-cs"/>
            </a:endParaRPr>
          </a:p>
        </p:txBody>
      </p:sp>
      <p:pic>
        <p:nvPicPr>
          <p:cNvPr id="8" name="Picture 7" descr="Logo&#10;&#10;Description automatically generated">
            <a:extLst>
              <a:ext uri="{FF2B5EF4-FFF2-40B4-BE49-F238E27FC236}">
                <a16:creationId xmlns:a16="http://schemas.microsoft.com/office/drawing/2014/main" id="{D50573E0-22D5-9DAA-9B98-15A7B914B32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689529" y="0"/>
            <a:ext cx="1502471" cy="13602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A1E4B"/>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3C3121-0FFF-4A2F-93CF-FAFD41CC5065}"/>
              </a:ext>
            </a:extLst>
          </p:cNvPr>
          <p:cNvSpPr txBox="1"/>
          <p:nvPr/>
        </p:nvSpPr>
        <p:spPr>
          <a:xfrm>
            <a:off x="7720535" y="6301859"/>
            <a:ext cx="460057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EA1947"/>
                </a:solidFill>
                <a:effectLst/>
                <a:uLnTx/>
                <a:uFillTx/>
                <a:latin typeface="GoodHeadlinePro-CondBold" panose="020B0806020101020102" pitchFamily="34" charset="0"/>
                <a:ea typeface="+mn-ea"/>
                <a:cs typeface="+mn-cs"/>
              </a:rPr>
              <a:t>ALABAMA STATE DEPARTMENT</a:t>
            </a:r>
            <a:r>
              <a:rPr kumimoji="0" lang="en-US" sz="2400" b="0" i="0" u="none" strike="noStrike" kern="1200" cap="none" spc="0" normalizeH="0" baseline="22000" noProof="0">
                <a:ln>
                  <a:noFill/>
                </a:ln>
                <a:solidFill>
                  <a:srgbClr val="EA1947"/>
                </a:solidFill>
                <a:effectLst/>
                <a:uLnTx/>
                <a:uFillTx/>
                <a:latin typeface="GoodHeadlinePro-CondBold" panose="020B0806020101020102" pitchFamily="34" charset="0"/>
                <a:ea typeface="+mn-ea"/>
                <a:cs typeface="+mn-cs"/>
              </a:rPr>
              <a:t> </a:t>
            </a:r>
            <a:r>
              <a:rPr kumimoji="0" lang="en-US" sz="1800" b="0" i="1" u="none" strike="noStrike" kern="1200" cap="none" spc="0" normalizeH="0" baseline="22000" noProof="0">
                <a:ln>
                  <a:noFill/>
                </a:ln>
                <a:solidFill>
                  <a:srgbClr val="EA1947"/>
                </a:solidFill>
                <a:effectLst/>
                <a:uLnTx/>
                <a:uFillTx/>
                <a:latin typeface="IvyJournal SemiBold Italic" panose="020B0404020101010102" pitchFamily="34" charset="0"/>
                <a:ea typeface="+mn-ea"/>
                <a:cs typeface="IvyJournal SemiBold Italic" panose="020B0404020101010102" pitchFamily="34" charset="0"/>
              </a:rPr>
              <a:t>of</a:t>
            </a:r>
            <a:r>
              <a:rPr kumimoji="0" lang="en-US" sz="1800" b="0" i="0" u="none" strike="noStrike" kern="1200" cap="none" spc="0" normalizeH="0" baseline="22000" noProof="0">
                <a:ln>
                  <a:noFill/>
                </a:ln>
                <a:solidFill>
                  <a:srgbClr val="EA1947"/>
                </a:solidFill>
                <a:effectLst/>
                <a:uLnTx/>
                <a:uFillTx/>
                <a:latin typeface="IvyJournal SemiBold Italic" panose="020B0404020101010102" pitchFamily="34" charset="0"/>
                <a:ea typeface="+mn-ea"/>
                <a:cs typeface="IvyJournal SemiBold Italic" panose="020B0404020101010102" pitchFamily="34" charset="0"/>
              </a:rPr>
              <a:t> </a:t>
            </a:r>
            <a:r>
              <a:rPr kumimoji="0" lang="en-US" sz="1800" b="0" i="0" u="none" strike="noStrike" kern="1200" cap="none" spc="0" normalizeH="0" baseline="22000" noProof="0">
                <a:ln>
                  <a:noFill/>
                </a:ln>
                <a:solidFill>
                  <a:srgbClr val="EA1947"/>
                </a:solidFill>
                <a:effectLst/>
                <a:uLnTx/>
                <a:uFillTx/>
                <a:latin typeface="GoodHeadlinePro-CondBold" panose="020B0806020101020102" pitchFamily="34" charset="0"/>
                <a:ea typeface="+mn-ea"/>
                <a:cs typeface="+mn-cs"/>
              </a:rPr>
              <a:t> </a:t>
            </a:r>
            <a:r>
              <a:rPr kumimoji="0" lang="en-US" sz="2400" b="0" i="0" u="none" strike="noStrike" kern="1200" cap="none" spc="0" normalizeH="0" baseline="0" noProof="0">
                <a:ln>
                  <a:noFill/>
                </a:ln>
                <a:solidFill>
                  <a:srgbClr val="EA1947"/>
                </a:solidFill>
                <a:effectLst/>
                <a:uLnTx/>
                <a:uFillTx/>
                <a:latin typeface="GoodHeadlinePro-CondBold" panose="020B0806020101020102" pitchFamily="34" charset="0"/>
                <a:ea typeface="+mn-ea"/>
                <a:cs typeface="+mn-cs"/>
              </a:rPr>
              <a:t>EDUCATION</a:t>
            </a:r>
            <a:endParaRPr kumimoji="0" lang="en-US" sz="1800" b="0" i="0" u="none" strike="noStrike" kern="1200" cap="none" spc="0" normalizeH="0" baseline="0" noProof="0">
              <a:ln>
                <a:noFill/>
              </a:ln>
              <a:solidFill>
                <a:srgbClr val="EA1947"/>
              </a:solidFill>
              <a:effectLst/>
              <a:uLnTx/>
              <a:uFillTx/>
              <a:latin typeface="GoodHeadlinePro-CondBold" panose="020B0806020101020102" pitchFamily="34" charset="0"/>
              <a:ea typeface="+mn-ea"/>
              <a:cs typeface="+mn-cs"/>
            </a:endParaRPr>
          </a:p>
        </p:txBody>
      </p:sp>
      <p:sp>
        <p:nvSpPr>
          <p:cNvPr id="4" name="TextBox 3">
            <a:extLst>
              <a:ext uri="{FF2B5EF4-FFF2-40B4-BE49-F238E27FC236}">
                <a16:creationId xmlns:a16="http://schemas.microsoft.com/office/drawing/2014/main" id="{4B734D1A-3942-0276-90B6-C1C58DF87EAA}"/>
              </a:ext>
            </a:extLst>
          </p:cNvPr>
          <p:cNvSpPr txBox="1"/>
          <p:nvPr/>
        </p:nvSpPr>
        <p:spPr>
          <a:xfrm>
            <a:off x="-503766" y="4480983"/>
            <a:ext cx="6045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GoodHeadlinePro"/>
                <a:cs typeface="Segoe UI"/>
              </a:rPr>
              <a:t>Dr. Karen Anderson</a:t>
            </a:r>
            <a:r>
              <a:rPr lang="en-US" sz="3200">
                <a:latin typeface="GoodHeadlinePro"/>
                <a:cs typeface="Segoe UI"/>
              </a:rPr>
              <a:t>​</a:t>
            </a:r>
          </a:p>
          <a:p>
            <a:pPr algn="ctr"/>
            <a:r>
              <a:rPr lang="en-US" sz="3200">
                <a:latin typeface="GoodHeadlinePro"/>
                <a:cs typeface="Segoe UI"/>
              </a:rPr>
              <a:t>Director</a:t>
            </a:r>
          </a:p>
        </p:txBody>
      </p:sp>
      <p:sp>
        <p:nvSpPr>
          <p:cNvPr id="8" name="Oval 7">
            <a:extLst>
              <a:ext uri="{FF2B5EF4-FFF2-40B4-BE49-F238E27FC236}">
                <a16:creationId xmlns:a16="http://schemas.microsoft.com/office/drawing/2014/main" id="{3BB39E67-D9E9-485E-34CD-FBD8E59FA5A5}"/>
              </a:ext>
            </a:extLst>
          </p:cNvPr>
          <p:cNvSpPr/>
          <p:nvPr/>
        </p:nvSpPr>
        <p:spPr>
          <a:xfrm>
            <a:off x="5244042" y="582084"/>
            <a:ext cx="1492250" cy="152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Logo&#10;&#10;Description automatically generated">
            <a:extLst>
              <a:ext uri="{FF2B5EF4-FFF2-40B4-BE49-F238E27FC236}">
                <a16:creationId xmlns:a16="http://schemas.microsoft.com/office/drawing/2014/main" id="{DF345134-2CC2-323F-937A-B3054D05AA64}"/>
              </a:ext>
            </a:extLst>
          </p:cNvPr>
          <p:cNvPicPr>
            <a:picLocks noChangeAspect="1"/>
          </p:cNvPicPr>
          <p:nvPr/>
        </p:nvPicPr>
        <p:blipFill>
          <a:blip r:embed="rId2"/>
          <a:stretch>
            <a:fillRect/>
          </a:stretch>
        </p:blipFill>
        <p:spPr>
          <a:xfrm>
            <a:off x="4724400" y="338752"/>
            <a:ext cx="2743200" cy="2433995"/>
          </a:xfrm>
          <a:prstGeom prst="rect">
            <a:avLst/>
          </a:prstGeom>
        </p:spPr>
      </p:pic>
      <p:sp>
        <p:nvSpPr>
          <p:cNvPr id="10" name="TextBox 9">
            <a:extLst>
              <a:ext uri="{FF2B5EF4-FFF2-40B4-BE49-F238E27FC236}">
                <a16:creationId xmlns:a16="http://schemas.microsoft.com/office/drawing/2014/main" id="{79E00332-1AA3-EF69-AEA6-ED8C35B5069B}"/>
              </a:ext>
            </a:extLst>
          </p:cNvPr>
          <p:cNvSpPr txBox="1"/>
          <p:nvPr/>
        </p:nvSpPr>
        <p:spPr>
          <a:xfrm>
            <a:off x="7359650" y="4480983"/>
            <a:ext cx="397086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GoodHeadlinePro"/>
              </a:rPr>
              <a:t>Dr. Nickey Johnson</a:t>
            </a:r>
            <a:endParaRPr lang="en-US" sz="3200">
              <a:latin typeface="Calibri" panose="020F0502020204030204"/>
              <a:ea typeface="Calibri"/>
              <a:cs typeface="Calibri"/>
            </a:endParaRPr>
          </a:p>
          <a:p>
            <a:pPr algn="ctr"/>
            <a:r>
              <a:rPr lang="en-US" sz="3200">
                <a:latin typeface="GoodHeadlinePro"/>
              </a:rPr>
              <a:t>Regional Coordinator​​</a:t>
            </a:r>
            <a:endParaRPr lang="en-US" sz="3200">
              <a:ea typeface="Calibri"/>
              <a:cs typeface="Calibri"/>
            </a:endParaRPr>
          </a:p>
        </p:txBody>
      </p:sp>
      <p:pic>
        <p:nvPicPr>
          <p:cNvPr id="11" name="Picture 11" descr="A picture containing text, clipart&#10;&#10;Description automatically generated">
            <a:extLst>
              <a:ext uri="{FF2B5EF4-FFF2-40B4-BE49-F238E27FC236}">
                <a16:creationId xmlns:a16="http://schemas.microsoft.com/office/drawing/2014/main" id="{28AE93C9-50AD-9405-233A-3D1A972E9D10}"/>
              </a:ext>
            </a:extLst>
          </p:cNvPr>
          <p:cNvPicPr>
            <a:picLocks noChangeAspect="1"/>
          </p:cNvPicPr>
          <p:nvPr/>
        </p:nvPicPr>
        <p:blipFill>
          <a:blip r:embed="rId3"/>
          <a:stretch>
            <a:fillRect/>
          </a:stretch>
        </p:blipFill>
        <p:spPr>
          <a:xfrm>
            <a:off x="1115483" y="1655234"/>
            <a:ext cx="2647950" cy="2658533"/>
          </a:xfrm>
          <a:prstGeom prst="rect">
            <a:avLst/>
          </a:prstGeom>
        </p:spPr>
      </p:pic>
      <p:pic>
        <p:nvPicPr>
          <p:cNvPr id="13" name="Google Shape;66;p7">
            <a:extLst>
              <a:ext uri="{FF2B5EF4-FFF2-40B4-BE49-F238E27FC236}">
                <a16:creationId xmlns:a16="http://schemas.microsoft.com/office/drawing/2014/main" id="{79749243-5F00-6AAC-695F-356C90BB0734}"/>
              </a:ext>
            </a:extLst>
          </p:cNvPr>
          <p:cNvPicPr preferRelativeResize="0"/>
          <p:nvPr/>
        </p:nvPicPr>
        <p:blipFill rotWithShape="1">
          <a:blip r:embed="rId4">
            <a:alphaModFix/>
          </a:blip>
          <a:srcRect l="37634" t="29576" r="38065" b="27912"/>
          <a:stretch/>
        </p:blipFill>
        <p:spPr>
          <a:xfrm>
            <a:off x="8175368" y="1667045"/>
            <a:ext cx="2751674" cy="2671525"/>
          </a:xfrm>
          <a:prstGeom prst="ellipse">
            <a:avLst/>
          </a:prstGeom>
          <a:noFill/>
          <a:ln>
            <a:noFill/>
          </a:ln>
        </p:spPr>
      </p:pic>
    </p:spTree>
    <p:extLst>
      <p:ext uri="{BB962C8B-B14F-4D97-AF65-F5344CB8AC3E}">
        <p14:creationId xmlns:p14="http://schemas.microsoft.com/office/powerpoint/2010/main" val="2750280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A1E4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84876-DC58-4AE7-AD1B-E27CE20F4E79}"/>
              </a:ext>
            </a:extLst>
          </p:cNvPr>
          <p:cNvSpPr txBox="1"/>
          <p:nvPr/>
        </p:nvSpPr>
        <p:spPr>
          <a:xfrm>
            <a:off x="5320197" y="2367171"/>
            <a:ext cx="4162131" cy="212365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FF0000"/>
                </a:solidFill>
                <a:effectLst/>
                <a:uLnTx/>
                <a:uFillTx/>
                <a:latin typeface="IvyJournal SemiBold" panose="020B0404020101010102" pitchFamily="34" charset="0"/>
                <a:ea typeface="+mn-ea"/>
                <a:cs typeface="IvyJournal SemiBold" panose="020B0404020101010102" pitchFamily="34" charset="0"/>
              </a:rPr>
              <a:t>A</a:t>
            </a:r>
            <a:r>
              <a:rPr kumimoji="0" lang="en-US" sz="4400" b="0" i="0" u="none" strike="noStrike" kern="1200" cap="none" spc="0" normalizeH="0" baseline="0" noProof="0">
                <a:ln>
                  <a:noFill/>
                </a:ln>
                <a:solidFill>
                  <a:prstClr val="white"/>
                </a:solidFill>
                <a:effectLst/>
                <a:uLnTx/>
                <a:uFillTx/>
                <a:latin typeface="IvyJournal SemiBold" panose="020B0404020101010102" pitchFamily="34" charset="0"/>
                <a:ea typeface="+mn-ea"/>
                <a:cs typeface="IvyJournal SemiBold" panose="020B0404020101010102" pitchFamily="34" charset="0"/>
              </a:rPr>
              <a:t>labama </a:t>
            </a:r>
            <a:r>
              <a:rPr kumimoji="0" lang="en-US" sz="4400" b="0" i="0" u="none" strike="noStrike" kern="1200" cap="none" spc="0" normalizeH="0" baseline="0" noProof="0">
                <a:ln>
                  <a:noFill/>
                </a:ln>
                <a:solidFill>
                  <a:srgbClr val="FF0000"/>
                </a:solidFill>
                <a:effectLst/>
                <a:uLnTx/>
                <a:uFillTx/>
                <a:latin typeface="IvyJournal SemiBold" panose="020B0404020101010102" pitchFamily="34" charset="0"/>
                <a:ea typeface="+mn-ea"/>
                <a:cs typeface="IvyJournal SemiBold" panose="020B0404020101010102" pitchFamily="34" charset="0"/>
              </a:rPr>
              <a:t>N</a:t>
            </a:r>
            <a:r>
              <a:rPr kumimoji="0" lang="en-US" sz="4400" b="0" i="0" u="none" strike="noStrike" kern="1200" cap="none" spc="0" normalizeH="0" baseline="0" noProof="0">
                <a:ln>
                  <a:noFill/>
                </a:ln>
                <a:solidFill>
                  <a:prstClr val="white"/>
                </a:solidFill>
                <a:effectLst/>
                <a:uLnTx/>
                <a:uFillTx/>
                <a:latin typeface="IvyJournal SemiBold" panose="020B0404020101010102" pitchFamily="34" charset="0"/>
                <a:ea typeface="+mn-ea"/>
                <a:cs typeface="IvyJournal SemiBold" panose="020B0404020101010102" pitchFamily="34" charset="0"/>
              </a:rPr>
              <a:t>umeracy </a:t>
            </a:r>
            <a:r>
              <a:rPr kumimoji="0" lang="en-US" sz="4400" b="0" i="0" u="none" strike="noStrike" kern="1200" cap="none" spc="0" normalizeH="0" baseline="0" noProof="0">
                <a:ln>
                  <a:noFill/>
                </a:ln>
                <a:solidFill>
                  <a:srgbClr val="FF0000"/>
                </a:solidFill>
                <a:effectLst/>
                <a:uLnTx/>
                <a:uFillTx/>
                <a:latin typeface="IvyJournal SemiBold" panose="020B0404020101010102" pitchFamily="34" charset="0"/>
                <a:ea typeface="+mn-ea"/>
                <a:cs typeface="IvyJournal SemiBold" panose="020B0404020101010102" pitchFamily="34" charset="0"/>
              </a:rPr>
              <a:t>A</a:t>
            </a:r>
            <a:r>
              <a:rPr kumimoji="0" lang="en-US" sz="4400" b="0" i="0" u="none" strike="noStrike" kern="1200" cap="none" spc="0" normalizeH="0" baseline="0" noProof="0">
                <a:ln>
                  <a:noFill/>
                </a:ln>
                <a:solidFill>
                  <a:prstClr val="white"/>
                </a:solidFill>
                <a:effectLst/>
                <a:uLnTx/>
                <a:uFillTx/>
                <a:latin typeface="IvyJournal SemiBold" panose="020B0404020101010102" pitchFamily="34" charset="0"/>
                <a:ea typeface="+mn-ea"/>
                <a:cs typeface="IvyJournal SemiBold" panose="020B0404020101010102" pitchFamily="34" charset="0"/>
              </a:rPr>
              <a:t>ct</a:t>
            </a:r>
          </a:p>
        </p:txBody>
      </p:sp>
      <p:sp>
        <p:nvSpPr>
          <p:cNvPr id="3" name="TextBox 2">
            <a:extLst>
              <a:ext uri="{FF2B5EF4-FFF2-40B4-BE49-F238E27FC236}">
                <a16:creationId xmlns:a16="http://schemas.microsoft.com/office/drawing/2014/main" id="{C13C3121-0FFF-4A2F-93CF-FAFD41CC5065}"/>
              </a:ext>
            </a:extLst>
          </p:cNvPr>
          <p:cNvSpPr txBox="1"/>
          <p:nvPr/>
        </p:nvSpPr>
        <p:spPr>
          <a:xfrm>
            <a:off x="7720535" y="6301859"/>
            <a:ext cx="460057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EA1947"/>
                </a:solidFill>
                <a:effectLst/>
                <a:uLnTx/>
                <a:uFillTx/>
                <a:latin typeface="GoodHeadlinePro-CondBold" panose="020B0806020101020102" pitchFamily="34" charset="0"/>
                <a:ea typeface="+mn-ea"/>
                <a:cs typeface="+mn-cs"/>
              </a:rPr>
              <a:t>ALABAMA STATE DEPARTMENT</a:t>
            </a:r>
            <a:r>
              <a:rPr kumimoji="0" lang="en-US" sz="2400" b="0" i="0" u="none" strike="noStrike" kern="1200" cap="none" spc="0" normalizeH="0" baseline="22000" noProof="0">
                <a:ln>
                  <a:noFill/>
                </a:ln>
                <a:solidFill>
                  <a:srgbClr val="EA1947"/>
                </a:solidFill>
                <a:effectLst/>
                <a:uLnTx/>
                <a:uFillTx/>
                <a:latin typeface="GoodHeadlinePro-CondBold" panose="020B0806020101020102" pitchFamily="34" charset="0"/>
                <a:ea typeface="+mn-ea"/>
                <a:cs typeface="+mn-cs"/>
              </a:rPr>
              <a:t> </a:t>
            </a:r>
            <a:r>
              <a:rPr kumimoji="0" lang="en-US" sz="1800" b="0" i="1" u="none" strike="noStrike" kern="1200" cap="none" spc="0" normalizeH="0" baseline="22000" noProof="0">
                <a:ln>
                  <a:noFill/>
                </a:ln>
                <a:solidFill>
                  <a:srgbClr val="EA1947"/>
                </a:solidFill>
                <a:effectLst/>
                <a:uLnTx/>
                <a:uFillTx/>
                <a:latin typeface="IvyJournal SemiBold Italic" panose="020B0404020101010102" pitchFamily="34" charset="0"/>
                <a:ea typeface="+mn-ea"/>
                <a:cs typeface="IvyJournal SemiBold Italic" panose="020B0404020101010102" pitchFamily="34" charset="0"/>
              </a:rPr>
              <a:t>of</a:t>
            </a:r>
            <a:r>
              <a:rPr kumimoji="0" lang="en-US" sz="1800" b="0" i="0" u="none" strike="noStrike" kern="1200" cap="none" spc="0" normalizeH="0" baseline="22000" noProof="0">
                <a:ln>
                  <a:noFill/>
                </a:ln>
                <a:solidFill>
                  <a:srgbClr val="EA1947"/>
                </a:solidFill>
                <a:effectLst/>
                <a:uLnTx/>
                <a:uFillTx/>
                <a:latin typeface="IvyJournal SemiBold Italic" panose="020B0404020101010102" pitchFamily="34" charset="0"/>
                <a:ea typeface="+mn-ea"/>
                <a:cs typeface="IvyJournal SemiBold Italic" panose="020B0404020101010102" pitchFamily="34" charset="0"/>
              </a:rPr>
              <a:t> </a:t>
            </a:r>
            <a:r>
              <a:rPr kumimoji="0" lang="en-US" sz="1800" b="0" i="0" u="none" strike="noStrike" kern="1200" cap="none" spc="0" normalizeH="0" baseline="22000" noProof="0">
                <a:ln>
                  <a:noFill/>
                </a:ln>
                <a:solidFill>
                  <a:srgbClr val="EA1947"/>
                </a:solidFill>
                <a:effectLst/>
                <a:uLnTx/>
                <a:uFillTx/>
                <a:latin typeface="GoodHeadlinePro-CondBold" panose="020B0806020101020102" pitchFamily="34" charset="0"/>
                <a:ea typeface="+mn-ea"/>
                <a:cs typeface="+mn-cs"/>
              </a:rPr>
              <a:t> </a:t>
            </a:r>
            <a:r>
              <a:rPr kumimoji="0" lang="en-US" sz="2400" b="0" i="0" u="none" strike="noStrike" kern="1200" cap="none" spc="0" normalizeH="0" baseline="0" noProof="0">
                <a:ln>
                  <a:noFill/>
                </a:ln>
                <a:solidFill>
                  <a:srgbClr val="EA1947"/>
                </a:solidFill>
                <a:effectLst/>
                <a:uLnTx/>
                <a:uFillTx/>
                <a:latin typeface="GoodHeadlinePro-CondBold" panose="020B0806020101020102" pitchFamily="34" charset="0"/>
                <a:ea typeface="+mn-ea"/>
                <a:cs typeface="+mn-cs"/>
              </a:rPr>
              <a:t>EDUCATION</a:t>
            </a:r>
            <a:endParaRPr kumimoji="0" lang="en-US" sz="1800" b="0" i="0" u="none" strike="noStrike" kern="1200" cap="none" spc="0" normalizeH="0" baseline="0" noProof="0">
              <a:ln>
                <a:noFill/>
              </a:ln>
              <a:solidFill>
                <a:srgbClr val="EA1947"/>
              </a:solidFill>
              <a:effectLst/>
              <a:uLnTx/>
              <a:uFillTx/>
              <a:latin typeface="GoodHeadlinePro-CondBold" panose="020B0806020101020102" pitchFamily="34" charset="0"/>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20C5D3B4-75C0-4BB4-BF0C-A8B7F565D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5681" y="2648426"/>
            <a:ext cx="1561148" cy="1561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31897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9D7B32-41E2-4120-A871-2A2657C99E28}"/>
              </a:ext>
            </a:extLst>
          </p:cNvPr>
          <p:cNvSpPr txBox="1"/>
          <p:nvPr/>
        </p:nvSpPr>
        <p:spPr>
          <a:xfrm>
            <a:off x="0" y="4970"/>
            <a:ext cx="12218670" cy="4681670"/>
          </a:xfrm>
          <a:prstGeom prst="rect">
            <a:avLst/>
          </a:prstGeom>
          <a:solidFill>
            <a:srgbClr val="1A1E4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E4B"/>
              </a:solidFill>
              <a:effectLst/>
              <a:uLnTx/>
              <a:uFillTx/>
              <a:latin typeface="GoodHeadlinePro"/>
              <a:ea typeface="Lato"/>
              <a:cs typeface="+mn-cs"/>
            </a:endParaRPr>
          </a:p>
        </p:txBody>
      </p:sp>
      <p:sp>
        <p:nvSpPr>
          <p:cNvPr id="5" name="TextBox 4">
            <a:extLst>
              <a:ext uri="{FF2B5EF4-FFF2-40B4-BE49-F238E27FC236}">
                <a16:creationId xmlns:a16="http://schemas.microsoft.com/office/drawing/2014/main" id="{14DF1338-422F-438A-84E6-311F7AF5024B}"/>
              </a:ext>
            </a:extLst>
          </p:cNvPr>
          <p:cNvSpPr txBox="1"/>
          <p:nvPr/>
        </p:nvSpPr>
        <p:spPr>
          <a:xfrm>
            <a:off x="1487939" y="491125"/>
            <a:ext cx="9823508" cy="584775"/>
          </a:xfrm>
          <a:prstGeom prst="rect">
            <a:avLst/>
          </a:prstGeom>
          <a:noFill/>
        </p:spPr>
        <p:txBody>
          <a:bodyPr wrap="square" rtlCol="0">
            <a:spAutoFit/>
          </a:bodyPr>
          <a:lstStyle/>
          <a:p>
            <a:pPr>
              <a:defRPr/>
            </a:pPr>
            <a:r>
              <a:rPr lang="en-US" sz="3200">
                <a:solidFill>
                  <a:prstClr val="white"/>
                </a:solidFill>
                <a:latin typeface="IvyJournal SemiBold" panose="020B0404020101010102" pitchFamily="34" charset="0"/>
                <a:cs typeface="IvyJournal SemiBold" panose="020B0404020101010102" pitchFamily="34" charset="0"/>
              </a:rPr>
              <a:t>Alabama Numeracy Act</a:t>
            </a:r>
          </a:p>
        </p:txBody>
      </p:sp>
      <p:pic>
        <p:nvPicPr>
          <p:cNvPr id="7" name="Picture 6">
            <a:extLst>
              <a:ext uri="{FF2B5EF4-FFF2-40B4-BE49-F238E27FC236}">
                <a16:creationId xmlns:a16="http://schemas.microsoft.com/office/drawing/2014/main" id="{54F04746-F960-4EC5-AF86-6DC232B496D2}"/>
              </a:ext>
            </a:extLst>
          </p:cNvPr>
          <p:cNvPicPr>
            <a:picLocks noChangeAspect="1"/>
          </p:cNvPicPr>
          <p:nvPr/>
        </p:nvPicPr>
        <p:blipFill>
          <a:blip r:embed="rId2"/>
          <a:stretch>
            <a:fillRect/>
          </a:stretch>
        </p:blipFill>
        <p:spPr>
          <a:xfrm>
            <a:off x="7497673" y="6211768"/>
            <a:ext cx="4694327" cy="646232"/>
          </a:xfrm>
          <a:prstGeom prst="rect">
            <a:avLst/>
          </a:prstGeom>
        </p:spPr>
      </p:pic>
      <p:sp>
        <p:nvSpPr>
          <p:cNvPr id="11" name="Rectangle 10">
            <a:extLst>
              <a:ext uri="{FF2B5EF4-FFF2-40B4-BE49-F238E27FC236}">
                <a16:creationId xmlns:a16="http://schemas.microsoft.com/office/drawing/2014/main" id="{9177438C-0AEC-4E4F-B7BD-FEF257F9B64F}"/>
              </a:ext>
            </a:extLst>
          </p:cNvPr>
          <p:cNvSpPr/>
          <p:nvPr/>
        </p:nvSpPr>
        <p:spPr>
          <a:xfrm>
            <a:off x="718457" y="2030207"/>
            <a:ext cx="10528383" cy="3730513"/>
          </a:xfrm>
          <a:prstGeom prst="rect">
            <a:avLst/>
          </a:prstGeom>
          <a:solidFill>
            <a:srgbClr val="EA194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rtl="0">
              <a:spcBef>
                <a:spcPts val="0"/>
              </a:spcBef>
              <a:spcAft>
                <a:spcPts val="800"/>
              </a:spcAft>
              <a:buNone/>
            </a:pPr>
            <a:r>
              <a:rPr lang="en-US" sz="3200"/>
              <a:t>The Alabama Numeracy Act was established to implement steps to improve mathematics proficiency of public schools K-5 grade students and ensure that those students are proficient in mathematics at or above grade level by the end of the fifth grade by monitoring the progression of each student from one grade to the other.</a:t>
            </a:r>
          </a:p>
        </p:txBody>
      </p:sp>
      <p:pic>
        <p:nvPicPr>
          <p:cNvPr id="10" name="Picture 9" descr="Logo, company name&#10;&#10;Description automatically generated">
            <a:extLst>
              <a:ext uri="{FF2B5EF4-FFF2-40B4-BE49-F238E27FC236}">
                <a16:creationId xmlns:a16="http://schemas.microsoft.com/office/drawing/2014/main" id="{1F9794B2-1DBA-440D-B363-C094CDAE2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119" y="370408"/>
            <a:ext cx="1005655" cy="971618"/>
          </a:xfrm>
          <a:prstGeom prst="roundRect">
            <a:avLst>
              <a:gd name="adj" fmla="val 16667"/>
            </a:avLst>
          </a:prstGeom>
          <a:ln>
            <a:noFill/>
          </a:ln>
          <a:effectLst>
            <a:outerShdw blurRad="76200" dist="38100" dir="7800000" algn="tl" rotWithShape="0">
              <a:srgbClr val="000000">
                <a:alpha val="40000"/>
              </a:srgbClr>
            </a:outerShdw>
          </a:effectLst>
        </p:spPr>
      </p:pic>
      <p:sp>
        <p:nvSpPr>
          <p:cNvPr id="3" name="TextBox 2">
            <a:extLst>
              <a:ext uri="{FF2B5EF4-FFF2-40B4-BE49-F238E27FC236}">
                <a16:creationId xmlns:a16="http://schemas.microsoft.com/office/drawing/2014/main" id="{DE3BA1A5-3845-DC23-95FB-1F733F5B2EFE}"/>
              </a:ext>
            </a:extLst>
          </p:cNvPr>
          <p:cNvSpPr txBox="1"/>
          <p:nvPr/>
        </p:nvSpPr>
        <p:spPr>
          <a:xfrm>
            <a:off x="73152" y="6534884"/>
            <a:ext cx="6108192" cy="369332"/>
          </a:xfrm>
          <a:prstGeom prst="rect">
            <a:avLst/>
          </a:prstGeom>
          <a:noFill/>
        </p:spPr>
        <p:txBody>
          <a:bodyPr wrap="square">
            <a:spAutoFit/>
          </a:bodyPr>
          <a:lstStyle/>
          <a:p>
            <a:pPr marL="0" lvl="0" indent="0" rtl="0">
              <a:spcBef>
                <a:spcPts val="0"/>
              </a:spcBef>
              <a:spcAft>
                <a:spcPts val="800"/>
              </a:spcAft>
              <a:buNone/>
            </a:pPr>
            <a:r>
              <a:rPr lang="en-US">
                <a:solidFill>
                  <a:schemeClr val="tx2"/>
                </a:solidFill>
              </a:rPr>
              <a:t>(ANA p. 1)</a:t>
            </a:r>
          </a:p>
        </p:txBody>
      </p:sp>
    </p:spTree>
    <p:extLst>
      <p:ext uri="{BB962C8B-B14F-4D97-AF65-F5344CB8AC3E}">
        <p14:creationId xmlns:p14="http://schemas.microsoft.com/office/powerpoint/2010/main" val="2335646695"/>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9D7B32-41E2-4120-A871-2A2657C99E28}"/>
              </a:ext>
            </a:extLst>
          </p:cNvPr>
          <p:cNvSpPr txBox="1"/>
          <p:nvPr/>
        </p:nvSpPr>
        <p:spPr>
          <a:xfrm>
            <a:off x="0" y="4970"/>
            <a:ext cx="12218670" cy="4681670"/>
          </a:xfrm>
          <a:prstGeom prst="rect">
            <a:avLst/>
          </a:prstGeom>
          <a:solidFill>
            <a:srgbClr val="1A1E4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E4B"/>
              </a:solidFill>
              <a:effectLst/>
              <a:uLnTx/>
              <a:uFillTx/>
              <a:latin typeface="GoodHeadlinePro"/>
              <a:ea typeface="Lato"/>
              <a:cs typeface="+mn-cs"/>
            </a:endParaRPr>
          </a:p>
        </p:txBody>
      </p:sp>
      <p:sp>
        <p:nvSpPr>
          <p:cNvPr id="5" name="TextBox 4">
            <a:extLst>
              <a:ext uri="{FF2B5EF4-FFF2-40B4-BE49-F238E27FC236}">
                <a16:creationId xmlns:a16="http://schemas.microsoft.com/office/drawing/2014/main" id="{14DF1338-422F-438A-84E6-311F7AF5024B}"/>
              </a:ext>
            </a:extLst>
          </p:cNvPr>
          <p:cNvSpPr txBox="1"/>
          <p:nvPr/>
        </p:nvSpPr>
        <p:spPr>
          <a:xfrm>
            <a:off x="1487939" y="491125"/>
            <a:ext cx="9823508" cy="584775"/>
          </a:xfrm>
          <a:prstGeom prst="rect">
            <a:avLst/>
          </a:prstGeom>
          <a:noFill/>
        </p:spPr>
        <p:txBody>
          <a:bodyPr wrap="square" rtlCol="0">
            <a:spAutoFit/>
          </a:bodyPr>
          <a:lstStyle/>
          <a:p>
            <a:pPr>
              <a:defRPr/>
            </a:pPr>
            <a:r>
              <a:rPr lang="en-US" sz="3200">
                <a:solidFill>
                  <a:prstClr val="white"/>
                </a:solidFill>
                <a:latin typeface="IvyJournal SemiBold" panose="020B0404020101010102" pitchFamily="34" charset="0"/>
                <a:cs typeface="IvyJournal SemiBold" panose="020B0404020101010102" pitchFamily="34" charset="0"/>
              </a:rPr>
              <a:t>Alabama Numeracy Act</a:t>
            </a:r>
          </a:p>
        </p:txBody>
      </p:sp>
      <p:pic>
        <p:nvPicPr>
          <p:cNvPr id="7" name="Picture 6">
            <a:extLst>
              <a:ext uri="{FF2B5EF4-FFF2-40B4-BE49-F238E27FC236}">
                <a16:creationId xmlns:a16="http://schemas.microsoft.com/office/drawing/2014/main" id="{54F04746-F960-4EC5-AF86-6DC232B496D2}"/>
              </a:ext>
            </a:extLst>
          </p:cNvPr>
          <p:cNvPicPr>
            <a:picLocks noChangeAspect="1"/>
          </p:cNvPicPr>
          <p:nvPr/>
        </p:nvPicPr>
        <p:blipFill>
          <a:blip r:embed="rId2"/>
          <a:stretch>
            <a:fillRect/>
          </a:stretch>
        </p:blipFill>
        <p:spPr>
          <a:xfrm>
            <a:off x="7497673" y="6211768"/>
            <a:ext cx="4694327" cy="646232"/>
          </a:xfrm>
          <a:prstGeom prst="rect">
            <a:avLst/>
          </a:prstGeom>
        </p:spPr>
      </p:pic>
      <p:sp>
        <p:nvSpPr>
          <p:cNvPr id="11" name="Rectangle 10">
            <a:extLst>
              <a:ext uri="{FF2B5EF4-FFF2-40B4-BE49-F238E27FC236}">
                <a16:creationId xmlns:a16="http://schemas.microsoft.com/office/drawing/2014/main" id="{9177438C-0AEC-4E4F-B7BD-FEF257F9B64F}"/>
              </a:ext>
            </a:extLst>
          </p:cNvPr>
          <p:cNvSpPr/>
          <p:nvPr/>
        </p:nvSpPr>
        <p:spPr>
          <a:xfrm>
            <a:off x="718457" y="2030207"/>
            <a:ext cx="10528383" cy="3730513"/>
          </a:xfrm>
          <a:prstGeom prst="rect">
            <a:avLst/>
          </a:prstGeom>
          <a:solidFill>
            <a:srgbClr val="EA194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800"/>
              </a:spcAft>
            </a:pPr>
            <a:r>
              <a:rPr lang="en-US" sz="3200"/>
              <a:t>An elementary school teacher should not engage in any practice that minimizes sense making and understanding of mathematics concepts. </a:t>
            </a:r>
          </a:p>
        </p:txBody>
      </p:sp>
      <p:pic>
        <p:nvPicPr>
          <p:cNvPr id="10" name="Picture 9" descr="Logo, company name&#10;&#10;Description automatically generated">
            <a:extLst>
              <a:ext uri="{FF2B5EF4-FFF2-40B4-BE49-F238E27FC236}">
                <a16:creationId xmlns:a16="http://schemas.microsoft.com/office/drawing/2014/main" id="{1F9794B2-1DBA-440D-B363-C094CDAE2A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119" y="370408"/>
            <a:ext cx="1005655" cy="971618"/>
          </a:xfrm>
          <a:prstGeom prst="roundRect">
            <a:avLst>
              <a:gd name="adj" fmla="val 16667"/>
            </a:avLst>
          </a:prstGeom>
          <a:ln>
            <a:noFill/>
          </a:ln>
          <a:effectLst>
            <a:outerShdw blurRad="76200" dist="38100" dir="7800000" algn="tl" rotWithShape="0">
              <a:srgbClr val="000000">
                <a:alpha val="40000"/>
              </a:srgbClr>
            </a:outerShdw>
          </a:effectLst>
        </p:spPr>
      </p:pic>
      <p:sp>
        <p:nvSpPr>
          <p:cNvPr id="2" name="TextBox 1">
            <a:extLst>
              <a:ext uri="{FF2B5EF4-FFF2-40B4-BE49-F238E27FC236}">
                <a16:creationId xmlns:a16="http://schemas.microsoft.com/office/drawing/2014/main" id="{7C2E3CAE-C75B-CC37-5452-AF144FA52BE6}"/>
              </a:ext>
            </a:extLst>
          </p:cNvPr>
          <p:cNvSpPr txBox="1"/>
          <p:nvPr/>
        </p:nvSpPr>
        <p:spPr>
          <a:xfrm>
            <a:off x="0" y="6382087"/>
            <a:ext cx="1792224" cy="428964"/>
          </a:xfrm>
          <a:prstGeom prst="rect">
            <a:avLst/>
          </a:prstGeom>
          <a:noFill/>
        </p:spPr>
        <p:txBody>
          <a:bodyPr wrap="square" rtlCol="0">
            <a:spAutoFit/>
          </a:bodyPr>
          <a:lstStyle/>
          <a:p>
            <a:pPr algn="just">
              <a:lnSpc>
                <a:spcPct val="150000"/>
              </a:lnSpc>
            </a:pPr>
            <a:r>
              <a:rPr lang="en-US" sz="1600">
                <a:solidFill>
                  <a:schemeClr val="tx2"/>
                </a:solidFill>
                <a:cs typeface="Arial" pitchFamily="34" charset="0"/>
              </a:rPr>
              <a:t>(ANA p. 15)</a:t>
            </a:r>
          </a:p>
        </p:txBody>
      </p:sp>
    </p:spTree>
    <p:extLst>
      <p:ext uri="{BB962C8B-B14F-4D97-AF65-F5344CB8AC3E}">
        <p14:creationId xmlns:p14="http://schemas.microsoft.com/office/powerpoint/2010/main" val="1202828093"/>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9D7B32-41E2-4120-A871-2A2657C99E28}"/>
              </a:ext>
            </a:extLst>
          </p:cNvPr>
          <p:cNvSpPr txBox="1"/>
          <p:nvPr/>
        </p:nvSpPr>
        <p:spPr>
          <a:xfrm>
            <a:off x="0" y="4970"/>
            <a:ext cx="12218670" cy="4681670"/>
          </a:xfrm>
          <a:prstGeom prst="rect">
            <a:avLst/>
          </a:prstGeom>
          <a:solidFill>
            <a:srgbClr val="1A1E4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E4B"/>
              </a:solidFill>
              <a:effectLst/>
              <a:uLnTx/>
              <a:uFillTx/>
              <a:latin typeface="GoodHeadlinePro"/>
              <a:ea typeface="Lato"/>
              <a:cs typeface="+mn-cs"/>
            </a:endParaRPr>
          </a:p>
        </p:txBody>
      </p:sp>
      <p:sp>
        <p:nvSpPr>
          <p:cNvPr id="5" name="TextBox 4">
            <a:extLst>
              <a:ext uri="{FF2B5EF4-FFF2-40B4-BE49-F238E27FC236}">
                <a16:creationId xmlns:a16="http://schemas.microsoft.com/office/drawing/2014/main" id="{14DF1338-422F-438A-84E6-311F7AF5024B}"/>
              </a:ext>
            </a:extLst>
          </p:cNvPr>
          <p:cNvSpPr txBox="1"/>
          <p:nvPr/>
        </p:nvSpPr>
        <p:spPr>
          <a:xfrm>
            <a:off x="1487939" y="491125"/>
            <a:ext cx="9823508" cy="1077218"/>
          </a:xfrm>
          <a:prstGeom prst="rect">
            <a:avLst/>
          </a:prstGeom>
          <a:noFill/>
        </p:spPr>
        <p:txBody>
          <a:bodyPr wrap="square" rtlCol="0">
            <a:spAutoFit/>
          </a:bodyPr>
          <a:lstStyle/>
          <a:p>
            <a:pPr>
              <a:defRPr/>
            </a:pPr>
            <a:r>
              <a:rPr lang="en-US" sz="3200">
                <a:solidFill>
                  <a:prstClr val="white"/>
                </a:solidFill>
                <a:latin typeface="IvyJournal SemiBold" panose="020B0404020101010102" pitchFamily="34" charset="0"/>
                <a:cs typeface="IvyJournal SemiBold" panose="020B0404020101010102" pitchFamily="34" charset="0"/>
              </a:rPr>
              <a:t>Alabama Numeracy Act: </a:t>
            </a:r>
          </a:p>
          <a:p>
            <a:pPr>
              <a:defRPr/>
            </a:pPr>
            <a:r>
              <a:rPr lang="en-US" sz="3200">
                <a:solidFill>
                  <a:prstClr val="white"/>
                </a:solidFill>
                <a:latin typeface="IvyJournal SemiBold" panose="020B0404020101010102" pitchFamily="34" charset="0"/>
                <a:cs typeface="IvyJournal SemiBold" panose="020B0404020101010102" pitchFamily="34" charset="0"/>
              </a:rPr>
              <a:t>Expectations for Mathematics Instruction </a:t>
            </a:r>
          </a:p>
        </p:txBody>
      </p:sp>
      <p:sp>
        <p:nvSpPr>
          <p:cNvPr id="11" name="Rectangle 10">
            <a:extLst>
              <a:ext uri="{FF2B5EF4-FFF2-40B4-BE49-F238E27FC236}">
                <a16:creationId xmlns:a16="http://schemas.microsoft.com/office/drawing/2014/main" id="{9177438C-0AEC-4E4F-B7BD-FEF257F9B64F}"/>
              </a:ext>
            </a:extLst>
          </p:cNvPr>
          <p:cNvSpPr/>
          <p:nvPr/>
        </p:nvSpPr>
        <p:spPr>
          <a:xfrm>
            <a:off x="612624" y="1871457"/>
            <a:ext cx="11004633" cy="4566595"/>
          </a:xfrm>
          <a:prstGeom prst="rect">
            <a:avLst/>
          </a:prstGeom>
          <a:solidFill>
            <a:srgbClr val="EA194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514350" lvl="0" indent="-514350" algn="l" rtl="0">
              <a:spcBef>
                <a:spcPts val="360"/>
              </a:spcBef>
              <a:spcAft>
                <a:spcPts val="0"/>
              </a:spcAft>
              <a:buFont typeface="Arial"/>
              <a:buChar char="•"/>
            </a:pPr>
            <a:r>
              <a:rPr lang="en-US" sz="2800"/>
              <a:t>Build fluency with procedures on a foundation of conceptual understanding, strategic reasoning, and problem solving over time.</a:t>
            </a:r>
          </a:p>
          <a:p>
            <a:pPr marL="514350" lvl="0" indent="-514350" algn="l" rtl="0">
              <a:spcBef>
                <a:spcPts val="360"/>
              </a:spcBef>
              <a:spcAft>
                <a:spcPts val="0"/>
              </a:spcAft>
              <a:buFont typeface="Arial"/>
              <a:buChar char="•"/>
            </a:pPr>
            <a:r>
              <a:rPr lang="en-US" sz="2800"/>
              <a:t>Provide students access to tools, including any available technology, that support mathematical thinking.</a:t>
            </a:r>
          </a:p>
          <a:p>
            <a:pPr marL="514350" lvl="0" indent="-514350" algn="l" rtl="0">
              <a:spcBef>
                <a:spcPts val="360"/>
              </a:spcBef>
              <a:spcAft>
                <a:spcPts val="0"/>
              </a:spcAft>
              <a:buFont typeface="Arial"/>
              <a:buChar char="•"/>
            </a:pPr>
            <a:r>
              <a:rPr lang="en-US" sz="2800"/>
              <a:t>Provide a learning environment that promotes student reasoning, student discourse, and student questioning and critiquing the reasoning of their peers.</a:t>
            </a:r>
          </a:p>
          <a:p>
            <a:pPr marL="514350" indent="-514350">
              <a:spcBef>
                <a:spcPts val="360"/>
              </a:spcBef>
              <a:buFont typeface="Arial"/>
              <a:buChar char="•"/>
            </a:pPr>
            <a:r>
              <a:rPr lang="en-US" sz="2800">
                <a:ea typeface="+mn-lt"/>
                <a:cs typeface="+mn-lt"/>
              </a:rPr>
              <a:t>Provide students with descriptive and timely feedback on assessments to include strengths, weaknesses, and next steps for progress toward learning targets.</a:t>
            </a:r>
            <a:endParaRPr lang="en-US" sz="2800"/>
          </a:p>
        </p:txBody>
      </p:sp>
      <p:pic>
        <p:nvPicPr>
          <p:cNvPr id="10" name="Picture 9" descr="Logo, company name&#10;&#10;Description automatically generated">
            <a:extLst>
              <a:ext uri="{FF2B5EF4-FFF2-40B4-BE49-F238E27FC236}">
                <a16:creationId xmlns:a16="http://schemas.microsoft.com/office/drawing/2014/main" id="{1F9794B2-1DBA-440D-B363-C094CDAE2A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19" y="370408"/>
            <a:ext cx="1005655" cy="971618"/>
          </a:xfrm>
          <a:prstGeom prst="roundRect">
            <a:avLst>
              <a:gd name="adj" fmla="val 16667"/>
            </a:avLst>
          </a:prstGeom>
          <a:ln>
            <a:noFill/>
          </a:ln>
          <a:effectLst>
            <a:outerShdw blurRad="76200" dist="38100" dir="7800000" algn="tl" rotWithShape="0">
              <a:srgbClr val="000000">
                <a:alpha val="40000"/>
              </a:srgbClr>
            </a:outerShdw>
          </a:effectLst>
        </p:spPr>
      </p:pic>
      <p:sp>
        <p:nvSpPr>
          <p:cNvPr id="3" name="TextBox 2">
            <a:extLst>
              <a:ext uri="{FF2B5EF4-FFF2-40B4-BE49-F238E27FC236}">
                <a16:creationId xmlns:a16="http://schemas.microsoft.com/office/drawing/2014/main" id="{D85C2A90-1CF8-3997-4F3D-D502674D1B91}"/>
              </a:ext>
            </a:extLst>
          </p:cNvPr>
          <p:cNvSpPr txBox="1"/>
          <p:nvPr/>
        </p:nvSpPr>
        <p:spPr>
          <a:xfrm>
            <a:off x="-12568" y="6527211"/>
            <a:ext cx="6108568" cy="369332"/>
          </a:xfrm>
          <a:prstGeom prst="rect">
            <a:avLst/>
          </a:prstGeom>
          <a:noFill/>
        </p:spPr>
        <p:txBody>
          <a:bodyPr wrap="square">
            <a:spAutoFit/>
          </a:bodyPr>
          <a:lstStyle/>
          <a:p>
            <a:pPr marL="0" lvl="0" indent="0" rtl="0">
              <a:spcBef>
                <a:spcPts val="0"/>
              </a:spcBef>
              <a:spcAft>
                <a:spcPts val="800"/>
              </a:spcAft>
              <a:buNone/>
            </a:pPr>
            <a:r>
              <a:rPr lang="en-US">
                <a:solidFill>
                  <a:schemeClr val="tx2"/>
                </a:solidFill>
              </a:rPr>
              <a:t>(ANA p. 14)</a:t>
            </a:r>
          </a:p>
        </p:txBody>
      </p:sp>
    </p:spTree>
    <p:extLst>
      <p:ext uri="{BB962C8B-B14F-4D97-AF65-F5344CB8AC3E}">
        <p14:creationId xmlns:p14="http://schemas.microsoft.com/office/powerpoint/2010/main" val="753011556"/>
      </p:ext>
    </p:extLst>
  </p:cSld>
  <p:clrMapOvr>
    <a:masterClrMapping/>
  </p:clrMapOvr>
  <mc:AlternateContent xmlns:mc="http://schemas.openxmlformats.org/markup-compatibility/2006" xmlns:p14="http://schemas.microsoft.com/office/powerpoint/2010/main">
    <mc:Choice Requires="p14">
      <p:transition spd="slow" p14:dur="20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A1E4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B84876-DC58-4AE7-AD1B-E27CE20F4E79}"/>
              </a:ext>
            </a:extLst>
          </p:cNvPr>
          <p:cNvSpPr txBox="1"/>
          <p:nvPr/>
        </p:nvSpPr>
        <p:spPr>
          <a:xfrm>
            <a:off x="5380866" y="2602005"/>
            <a:ext cx="5379470" cy="1754326"/>
          </a:xfrm>
          <a:prstGeom prst="rect">
            <a:avLst/>
          </a:prstGeom>
          <a:noFill/>
        </p:spPr>
        <p:txBody>
          <a:bodyPr wrap="square" lIns="91440" tIns="45720" rIns="91440" bIns="45720" rtlCol="0" anchor="t">
            <a:spAutoFit/>
          </a:bodyPr>
          <a:lstStyle/>
          <a:p>
            <a:pPr defTabSz="457200">
              <a:defRPr/>
            </a:pPr>
            <a:r>
              <a:rPr kumimoji="0" lang="en-US" sz="5400" b="0" i="0" u="none" strike="noStrike" kern="1200" cap="none" spc="0" normalizeH="0" baseline="0" noProof="0">
                <a:ln>
                  <a:noFill/>
                </a:ln>
                <a:effectLst/>
                <a:uLnTx/>
                <a:uFillTx/>
                <a:latin typeface="IvyJournal SemiBold"/>
                <a:cs typeface="IvyJournal SemiBold"/>
              </a:rPr>
              <a:t>Mathematical Practices</a:t>
            </a:r>
            <a:r>
              <a:rPr lang="en-US" sz="5400">
                <a:latin typeface="IvyJournal SemiBold"/>
                <a:cs typeface="IvyJournal SemiBold"/>
              </a:rPr>
              <a:t> </a:t>
            </a:r>
            <a:endParaRPr lang="en-US"/>
          </a:p>
        </p:txBody>
      </p:sp>
      <p:sp>
        <p:nvSpPr>
          <p:cNvPr id="3" name="TextBox 2">
            <a:extLst>
              <a:ext uri="{FF2B5EF4-FFF2-40B4-BE49-F238E27FC236}">
                <a16:creationId xmlns:a16="http://schemas.microsoft.com/office/drawing/2014/main" id="{C13C3121-0FFF-4A2F-93CF-FAFD41CC5065}"/>
              </a:ext>
            </a:extLst>
          </p:cNvPr>
          <p:cNvSpPr txBox="1"/>
          <p:nvPr/>
        </p:nvSpPr>
        <p:spPr>
          <a:xfrm>
            <a:off x="7720535" y="6301859"/>
            <a:ext cx="460057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EA1947"/>
                </a:solidFill>
                <a:effectLst/>
                <a:uLnTx/>
                <a:uFillTx/>
                <a:latin typeface="GoodHeadlinePro-CondBold" panose="020B0806020101020102" pitchFamily="34" charset="0"/>
                <a:ea typeface="+mn-ea"/>
                <a:cs typeface="+mn-cs"/>
              </a:rPr>
              <a:t>ALABAMA STATE DEPARTMENT</a:t>
            </a:r>
            <a:r>
              <a:rPr kumimoji="0" lang="en-US" sz="2400" b="0" i="0" u="none" strike="noStrike" kern="1200" cap="none" spc="0" normalizeH="0" baseline="22000" noProof="0">
                <a:ln>
                  <a:noFill/>
                </a:ln>
                <a:solidFill>
                  <a:srgbClr val="EA1947"/>
                </a:solidFill>
                <a:effectLst/>
                <a:uLnTx/>
                <a:uFillTx/>
                <a:latin typeface="GoodHeadlinePro-CondBold" panose="020B0806020101020102" pitchFamily="34" charset="0"/>
                <a:ea typeface="+mn-ea"/>
                <a:cs typeface="+mn-cs"/>
              </a:rPr>
              <a:t> </a:t>
            </a:r>
            <a:r>
              <a:rPr kumimoji="0" lang="en-US" sz="1800" b="0" i="1" u="none" strike="noStrike" kern="1200" cap="none" spc="0" normalizeH="0" baseline="22000" noProof="0">
                <a:ln>
                  <a:noFill/>
                </a:ln>
                <a:solidFill>
                  <a:srgbClr val="EA1947"/>
                </a:solidFill>
                <a:effectLst/>
                <a:uLnTx/>
                <a:uFillTx/>
                <a:latin typeface="IvyJournal SemiBold Italic" panose="020B0404020101010102" pitchFamily="34" charset="0"/>
                <a:ea typeface="+mn-ea"/>
                <a:cs typeface="IvyJournal SemiBold Italic" panose="020B0404020101010102" pitchFamily="34" charset="0"/>
              </a:rPr>
              <a:t>of</a:t>
            </a:r>
            <a:r>
              <a:rPr kumimoji="0" lang="en-US" sz="1800" b="0" i="0" u="none" strike="noStrike" kern="1200" cap="none" spc="0" normalizeH="0" baseline="22000" noProof="0">
                <a:ln>
                  <a:noFill/>
                </a:ln>
                <a:solidFill>
                  <a:srgbClr val="EA1947"/>
                </a:solidFill>
                <a:effectLst/>
                <a:uLnTx/>
                <a:uFillTx/>
                <a:latin typeface="IvyJournal SemiBold Italic" panose="020B0404020101010102" pitchFamily="34" charset="0"/>
                <a:ea typeface="+mn-ea"/>
                <a:cs typeface="IvyJournal SemiBold Italic" panose="020B0404020101010102" pitchFamily="34" charset="0"/>
              </a:rPr>
              <a:t> </a:t>
            </a:r>
            <a:r>
              <a:rPr kumimoji="0" lang="en-US" sz="1800" b="0" i="0" u="none" strike="noStrike" kern="1200" cap="none" spc="0" normalizeH="0" baseline="22000" noProof="0">
                <a:ln>
                  <a:noFill/>
                </a:ln>
                <a:solidFill>
                  <a:srgbClr val="EA1947"/>
                </a:solidFill>
                <a:effectLst/>
                <a:uLnTx/>
                <a:uFillTx/>
                <a:latin typeface="GoodHeadlinePro-CondBold" panose="020B0806020101020102" pitchFamily="34" charset="0"/>
                <a:ea typeface="+mn-ea"/>
                <a:cs typeface="+mn-cs"/>
              </a:rPr>
              <a:t> </a:t>
            </a:r>
            <a:r>
              <a:rPr kumimoji="0" lang="en-US" sz="2400" b="0" i="0" u="none" strike="noStrike" kern="1200" cap="none" spc="0" normalizeH="0" baseline="0" noProof="0">
                <a:ln>
                  <a:noFill/>
                </a:ln>
                <a:solidFill>
                  <a:srgbClr val="EA1947"/>
                </a:solidFill>
                <a:effectLst/>
                <a:uLnTx/>
                <a:uFillTx/>
                <a:latin typeface="GoodHeadlinePro-CondBold" panose="020B0806020101020102" pitchFamily="34" charset="0"/>
                <a:ea typeface="+mn-ea"/>
                <a:cs typeface="+mn-cs"/>
              </a:rPr>
              <a:t>EDUCATION</a:t>
            </a:r>
            <a:endParaRPr kumimoji="0" lang="en-US" sz="1800" b="0" i="0" u="none" strike="noStrike" kern="1200" cap="none" spc="0" normalizeH="0" baseline="0" noProof="0">
              <a:ln>
                <a:noFill/>
              </a:ln>
              <a:solidFill>
                <a:srgbClr val="EA1947"/>
              </a:solidFill>
              <a:effectLst/>
              <a:uLnTx/>
              <a:uFillTx/>
              <a:latin typeface="GoodHeadlinePro-CondBold" panose="020B0806020101020102" pitchFamily="34" charset="0"/>
              <a:ea typeface="+mn-ea"/>
              <a:cs typeface="+mn-cs"/>
            </a:endParaRPr>
          </a:p>
        </p:txBody>
      </p:sp>
      <p:pic>
        <p:nvPicPr>
          <p:cNvPr id="7" name="Picture 6" descr="Logo, company name&#10;&#10;Description automatically generated">
            <a:extLst>
              <a:ext uri="{FF2B5EF4-FFF2-40B4-BE49-F238E27FC236}">
                <a16:creationId xmlns:a16="http://schemas.microsoft.com/office/drawing/2014/main" id="{20C5D3B4-75C0-4BB4-BF0C-A8B7F565D9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5681" y="2648426"/>
            <a:ext cx="1561148" cy="1561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a:extLst>
              <a:ext uri="{FF2B5EF4-FFF2-40B4-BE49-F238E27FC236}">
                <a16:creationId xmlns:a16="http://schemas.microsoft.com/office/drawing/2014/main" id="{AFDF48A4-A9F8-31E6-1742-E71B3662F04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242424"/>
              </a:solidFill>
              <a:ea typeface="Calibri"/>
              <a:cs typeface="Calibri"/>
            </a:endParaRPr>
          </a:p>
        </p:txBody>
      </p:sp>
    </p:spTree>
    <p:extLst>
      <p:ext uri="{BB962C8B-B14F-4D97-AF65-F5344CB8AC3E}">
        <p14:creationId xmlns:p14="http://schemas.microsoft.com/office/powerpoint/2010/main" val="1824468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LisaTeachR's Classroom: Standards for Mathematical Practice (aka SMP's)">
            <a:extLst>
              <a:ext uri="{FF2B5EF4-FFF2-40B4-BE49-F238E27FC236}">
                <a16:creationId xmlns:a16="http://schemas.microsoft.com/office/drawing/2014/main" id="{EC313B17-B94C-AA42-EBC1-7FC5E0DB0E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19"/>
          <a:stretch/>
        </p:blipFill>
        <p:spPr bwMode="auto">
          <a:xfrm>
            <a:off x="5058889" y="114425"/>
            <a:ext cx="5973288" cy="67435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5DBD8E4-B007-E229-F1EE-4800BA913EFF}"/>
              </a:ext>
            </a:extLst>
          </p:cNvPr>
          <p:cNvSpPr txBox="1"/>
          <p:nvPr/>
        </p:nvSpPr>
        <p:spPr>
          <a:xfrm>
            <a:off x="653143" y="2459504"/>
            <a:ext cx="4227451" cy="1938992"/>
          </a:xfrm>
          <a:prstGeom prst="rect">
            <a:avLst/>
          </a:prstGeom>
          <a:noFill/>
        </p:spPr>
        <p:txBody>
          <a:bodyPr wrap="square" rtlCol="0">
            <a:spAutoFit/>
          </a:bodyPr>
          <a:lstStyle/>
          <a:p>
            <a:pPr algn="ctr"/>
            <a:r>
              <a:rPr lang="en-US" sz="4000">
                <a:solidFill>
                  <a:srgbClr val="002060"/>
                </a:solidFill>
                <a:latin typeface="IvyJournal SemiBold" panose="020B0604020202020204" charset="0"/>
                <a:cs typeface="IvyJournal SemiBold" panose="020B0604020202020204" charset="0"/>
              </a:rPr>
              <a:t>Standards for Mathematical Practice</a:t>
            </a:r>
          </a:p>
        </p:txBody>
      </p:sp>
    </p:spTree>
    <p:extLst>
      <p:ext uri="{BB962C8B-B14F-4D97-AF65-F5344CB8AC3E}">
        <p14:creationId xmlns:p14="http://schemas.microsoft.com/office/powerpoint/2010/main" val="1830232883"/>
      </p:ext>
    </p:extLst>
  </p:cSld>
  <p:clrMapOvr>
    <a:masterClrMapping/>
  </p:clrMapOvr>
</p:sld>
</file>

<file path=ppt/theme/theme1.xml><?xml version="1.0" encoding="utf-8"?>
<a:theme xmlns:a="http://schemas.openxmlformats.org/drawingml/2006/main" name="Default Theme">
  <a:themeElements>
    <a:clrScheme name="Theme 04">
      <a:dk1>
        <a:srgbClr val="262626"/>
      </a:dk1>
      <a:lt1>
        <a:srgbClr val="FFFFFF"/>
      </a:lt1>
      <a:dk2>
        <a:srgbClr val="262626"/>
      </a:dk2>
      <a:lt2>
        <a:srgbClr val="FFFFFF"/>
      </a:lt2>
      <a:accent1>
        <a:srgbClr val="24658D"/>
      </a:accent1>
      <a:accent2>
        <a:srgbClr val="388968"/>
      </a:accent2>
      <a:accent3>
        <a:srgbClr val="8FB140"/>
      </a:accent3>
      <a:accent4>
        <a:srgbClr val="CAD849"/>
      </a:accent4>
      <a:accent5>
        <a:srgbClr val="379A86"/>
      </a:accent5>
      <a:accent6>
        <a:srgbClr val="429EB0"/>
      </a:accent6>
      <a:hlink>
        <a:srgbClr val="FFFFFF"/>
      </a:hlink>
      <a:folHlink>
        <a:srgbClr val="595959"/>
      </a:folHlink>
    </a:clrScheme>
    <a:fontScheme name="Custom 1">
      <a:majorFont>
        <a:latin typeface="IvyJournal SemiBold"/>
        <a:ea typeface="Lato Medium"/>
        <a:cs typeface=""/>
      </a:majorFont>
      <a:minorFont>
        <a:latin typeface="GoodHeadlinePro"/>
        <a:ea typeface="Lat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테마">
  <a:themeElements>
    <a:clrScheme name="We Teach Alabama">
      <a:dk1>
        <a:srgbClr val="1A1E4B"/>
      </a:dk1>
      <a:lt1>
        <a:sysClr val="window" lastClr="FFFFFF"/>
      </a:lt1>
      <a:dk2>
        <a:srgbClr val="EA1947"/>
      </a:dk2>
      <a:lt2>
        <a:srgbClr val="EFF2F6"/>
      </a:lt2>
      <a:accent1>
        <a:srgbClr val="0697CE"/>
      </a:accent1>
      <a:accent2>
        <a:srgbClr val="0697CE"/>
      </a:accent2>
      <a:accent3>
        <a:srgbClr val="0697CE"/>
      </a:accent3>
      <a:accent4>
        <a:srgbClr val="0697CE"/>
      </a:accent4>
      <a:accent5>
        <a:srgbClr val="5696C6"/>
      </a:accent5>
      <a:accent6>
        <a:srgbClr val="164466"/>
      </a:accent6>
      <a:hlink>
        <a:srgbClr val="95B3DF"/>
      </a:hlink>
      <a:folHlink>
        <a:srgbClr val="A3C7D2"/>
      </a:folHlink>
    </a:clrScheme>
    <a:fontScheme name="We Teach Alabama">
      <a:majorFont>
        <a:latin typeface="IvyJournal SemiBold"/>
        <a:ea typeface="Lato Medium"/>
        <a:cs typeface=""/>
      </a:majorFont>
      <a:minorFont>
        <a:latin typeface="GoodHeadlinePro"/>
        <a:ea typeface="Lat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just">
          <a:lnSpc>
            <a:spcPct val="150000"/>
          </a:lnSpc>
          <a:defRPr sz="1200" dirty="0" smtClean="0">
            <a:solidFill>
              <a:schemeClr val="tx1">
                <a:lumMod val="65000"/>
                <a:lumOff val="35000"/>
              </a:schemeClr>
            </a:solidFill>
            <a:cs typeface="Arial" pitchFamily="34" charset="0"/>
          </a:defRPr>
        </a:defPPr>
      </a:lstStyle>
    </a:txDef>
  </a:objectDefaults>
  <a:extraClrSchemeLst/>
</a:theme>
</file>

<file path=ppt/theme/theme3.xml><?xml version="1.0" encoding="utf-8"?>
<a:theme xmlns:a="http://schemas.openxmlformats.org/drawingml/2006/main" name="Office Theme">
  <a:themeElements>
    <a:clrScheme name="Custom 1">
      <a:dk1>
        <a:srgbClr val="0697CE"/>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2_Office 테마">
  <a:themeElements>
    <a:clrScheme name="We Teach Alabama">
      <a:dk1>
        <a:srgbClr val="1A1E4B"/>
      </a:dk1>
      <a:lt1>
        <a:sysClr val="window" lastClr="FFFFFF"/>
      </a:lt1>
      <a:dk2>
        <a:srgbClr val="EA1947"/>
      </a:dk2>
      <a:lt2>
        <a:srgbClr val="EFF2F6"/>
      </a:lt2>
      <a:accent1>
        <a:srgbClr val="0697CE"/>
      </a:accent1>
      <a:accent2>
        <a:srgbClr val="0697CE"/>
      </a:accent2>
      <a:accent3>
        <a:srgbClr val="0697CE"/>
      </a:accent3>
      <a:accent4>
        <a:srgbClr val="0697CE"/>
      </a:accent4>
      <a:accent5>
        <a:srgbClr val="5696C6"/>
      </a:accent5>
      <a:accent6>
        <a:srgbClr val="164466"/>
      </a:accent6>
      <a:hlink>
        <a:srgbClr val="95B3DF"/>
      </a:hlink>
      <a:folHlink>
        <a:srgbClr val="A3C7D2"/>
      </a:folHlink>
    </a:clrScheme>
    <a:fontScheme name="We Teach Alabama">
      <a:majorFont>
        <a:latin typeface="IvyJournal SemiBold"/>
        <a:ea typeface="Lato Medium"/>
        <a:cs typeface=""/>
      </a:majorFont>
      <a:minorFont>
        <a:latin typeface="GoodHeadlinePro"/>
        <a:ea typeface="Lat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just">
          <a:lnSpc>
            <a:spcPct val="150000"/>
          </a:lnSpc>
          <a:defRPr sz="1200" dirty="0" smtClean="0">
            <a:solidFill>
              <a:schemeClr val="tx1">
                <a:lumMod val="65000"/>
                <a:lumOff val="35000"/>
              </a:schemeClr>
            </a:solidFill>
            <a:cs typeface="Arial"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b062793b-04e6-46c0-b1a4-83f876b144f8" xsi:nil="true"/>
    <lcf76f155ced4ddcb4097134ff3c332f xmlns="b062793b-04e6-46c0-b1a4-83f876b144f8">
      <Terms xmlns="http://schemas.microsoft.com/office/infopath/2007/PartnerControls"/>
    </lcf76f155ced4ddcb4097134ff3c332f>
    <TaxCatchAll xmlns="d89f517c-0e74-47d7-b0fb-4e8bb5cba45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AFA443FF68524FA2DCDE245F383244" ma:contentTypeVersion="14" ma:contentTypeDescription="Create a new document." ma:contentTypeScope="" ma:versionID="575965d65c92e42a3136501fde601561">
  <xsd:schema xmlns:xsd="http://www.w3.org/2001/XMLSchema" xmlns:xs="http://www.w3.org/2001/XMLSchema" xmlns:p="http://schemas.microsoft.com/office/2006/metadata/properties" xmlns:ns2="b062793b-04e6-46c0-b1a4-83f876b144f8" xmlns:ns3="d89f517c-0e74-47d7-b0fb-4e8bb5cba457" targetNamespace="http://schemas.microsoft.com/office/2006/metadata/properties" ma:root="true" ma:fieldsID="078a4c2ae37eadc03ed3c2e51473100b" ns2:_="" ns3:_="">
    <xsd:import namespace="b062793b-04e6-46c0-b1a4-83f876b144f8"/>
    <xsd:import namespace="d89f517c-0e74-47d7-b0fb-4e8bb5cba45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62793b-04e6-46c0-b1a4-83f876b144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c4bdf34-1593-4191-b490-eed9e9205ab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Notes" ma:index="21"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9f517c-0e74-47d7-b0fb-4e8bb5cba45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7a24c8e-c476-4fb2-861e-429ded0a5c0a}" ma:internalName="TaxCatchAll" ma:showField="CatchAllData" ma:web="d89f517c-0e74-47d7-b0fb-4e8bb5cba457">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D43B8E-1DCB-46DE-BE56-C13712D02537}">
  <ds:schemaRefs>
    <ds:schemaRef ds:uri="0b697d5d-831e-4f81-8901-bf65b6057b6e"/>
    <ds:schemaRef ds:uri="9bf08164-3056-4d0f-bda5-e4ed6c4f44bc"/>
    <ds:schemaRef ds:uri="b062793b-04e6-46c0-b1a4-83f876b144f8"/>
    <ds:schemaRef ds:uri="d89f517c-0e74-47d7-b0fb-4e8bb5cba4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3002226-6973-4CC9-B9BE-5D823B63955F}">
  <ds:schemaRefs>
    <ds:schemaRef ds:uri="b062793b-04e6-46c0-b1a4-83f876b144f8"/>
    <ds:schemaRef ds:uri="d89f517c-0e74-47d7-b0fb-4e8bb5cba4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9C7FC8B-16C1-4C77-9AF2-0BD44D1378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330</Words>
  <Application>Microsoft Office PowerPoint</Application>
  <PresentationFormat>Widescreen</PresentationFormat>
  <Paragraphs>50</Paragraphs>
  <Slides>14</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vt:i4>
      </vt:variant>
    </vt:vector>
  </HeadingPairs>
  <TitlesOfParts>
    <vt:vector size="27" baseType="lpstr">
      <vt:lpstr>IvyJournal SemiBold Italic</vt:lpstr>
      <vt:lpstr>GoodHeadlinePro-CondBold</vt:lpstr>
      <vt:lpstr>Roboto</vt:lpstr>
      <vt:lpstr>IvyJournal SemiBold</vt:lpstr>
      <vt:lpstr>Calibri Light</vt:lpstr>
      <vt:lpstr>GoodHeadlinePro</vt:lpstr>
      <vt:lpstr>Calibri</vt:lpstr>
      <vt:lpstr>Arial</vt:lpstr>
      <vt:lpstr>GoodHeadlinePro-XCondMedium</vt:lpstr>
      <vt:lpstr>Default Theme</vt:lpstr>
      <vt:lpstr>1_Office 테마</vt:lpstr>
      <vt:lpstr>Office Theme</vt:lpstr>
      <vt:lpstr>2_Office 테마</vt:lpstr>
      <vt:lpstr>PowerPoint Presentation</vt:lpstr>
      <vt:lpstr>Meet the Regional Coordinators!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Morris</dc:creator>
  <cp:lastModifiedBy>Mize, Shelly N.</cp:lastModifiedBy>
  <cp:revision>2</cp:revision>
  <cp:lastPrinted>2022-11-10T15:24:33Z</cp:lastPrinted>
  <dcterms:created xsi:type="dcterms:W3CDTF">2021-01-04T15:50:41Z</dcterms:created>
  <dcterms:modified xsi:type="dcterms:W3CDTF">2023-02-08T21:33:37Z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0x01010020AFA443FF68524FA2DCDE245F383244</vt:lpwstr>
  </property>
  <property fmtid="{D5CDD505-2E9C-101B-9397-08002B2CF9AE}" pid="3" name="MediaServiceImageTags">
    <vt:lpwstr/>
  </property>
</Properties>
</file>